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4"/>
  </p:sldMasterIdLst>
  <p:notesMasterIdLst>
    <p:notesMasterId r:id="rId69"/>
  </p:notesMasterIdLst>
  <p:handoutMasterIdLst>
    <p:handoutMasterId r:id="rId70"/>
  </p:handoutMasterIdLst>
  <p:sldIdLst>
    <p:sldId id="256" r:id="rId5"/>
    <p:sldId id="354" r:id="rId6"/>
    <p:sldId id="361" r:id="rId7"/>
    <p:sldId id="286" r:id="rId8"/>
    <p:sldId id="288" r:id="rId9"/>
    <p:sldId id="362" r:id="rId10"/>
    <p:sldId id="289" r:id="rId11"/>
    <p:sldId id="290" r:id="rId12"/>
    <p:sldId id="356" r:id="rId13"/>
    <p:sldId id="374" r:id="rId14"/>
    <p:sldId id="364" r:id="rId15"/>
    <p:sldId id="292" r:id="rId16"/>
    <p:sldId id="359" r:id="rId17"/>
    <p:sldId id="375" r:id="rId18"/>
    <p:sldId id="363" r:id="rId19"/>
    <p:sldId id="366" r:id="rId20"/>
    <p:sldId id="367" r:id="rId21"/>
    <p:sldId id="299" r:id="rId22"/>
    <p:sldId id="300" r:id="rId23"/>
    <p:sldId id="301" r:id="rId24"/>
    <p:sldId id="302" r:id="rId25"/>
    <p:sldId id="303" r:id="rId26"/>
    <p:sldId id="368" r:id="rId27"/>
    <p:sldId id="358" r:id="rId28"/>
    <p:sldId id="390" r:id="rId29"/>
    <p:sldId id="391" r:id="rId30"/>
    <p:sldId id="369" r:id="rId31"/>
    <p:sldId id="295" r:id="rId32"/>
    <p:sldId id="376" r:id="rId33"/>
    <p:sldId id="377" r:id="rId34"/>
    <p:sldId id="378" r:id="rId35"/>
    <p:sldId id="379" r:id="rId36"/>
    <p:sldId id="306" r:id="rId37"/>
    <p:sldId id="307" r:id="rId38"/>
    <p:sldId id="308" r:id="rId39"/>
    <p:sldId id="372" r:id="rId40"/>
    <p:sldId id="380" r:id="rId41"/>
    <p:sldId id="373" r:id="rId42"/>
    <p:sldId id="309" r:id="rId43"/>
    <p:sldId id="357" r:id="rId44"/>
    <p:sldId id="311" r:id="rId45"/>
    <p:sldId id="370" r:id="rId46"/>
    <p:sldId id="310" r:id="rId47"/>
    <p:sldId id="360" r:id="rId48"/>
    <p:sldId id="381" r:id="rId49"/>
    <p:sldId id="387" r:id="rId50"/>
    <p:sldId id="389" r:id="rId51"/>
    <p:sldId id="396" r:id="rId52"/>
    <p:sldId id="400" r:id="rId53"/>
    <p:sldId id="401" r:id="rId54"/>
    <p:sldId id="402" r:id="rId55"/>
    <p:sldId id="403" r:id="rId56"/>
    <p:sldId id="404" r:id="rId57"/>
    <p:sldId id="405" r:id="rId58"/>
    <p:sldId id="392" r:id="rId59"/>
    <p:sldId id="393" r:id="rId60"/>
    <p:sldId id="394" r:id="rId61"/>
    <p:sldId id="386" r:id="rId62"/>
    <p:sldId id="313" r:id="rId63"/>
    <p:sldId id="383" r:id="rId64"/>
    <p:sldId id="355" r:id="rId65"/>
    <p:sldId id="385" r:id="rId66"/>
    <p:sldId id="384" r:id="rId67"/>
    <p:sldId id="395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Hammersmith One" panose="020B0604020202020204" charset="0"/>
      <p:regular r:id="rId75"/>
    </p:embeddedFont>
    <p:embeddedFont>
      <p:font typeface="Nunito" pitchFamily="2" charset="0"/>
      <p:regular r:id="rId76"/>
      <p:bold r:id="rId77"/>
      <p:italic r:id="rId78"/>
      <p:boldItalic r:id="rId79"/>
    </p:embeddedFont>
    <p:embeddedFont>
      <p:font typeface="Roboto Condensed Light" panose="02000000000000000000" pitchFamily="2" charset="0"/>
      <p:regular r:id="rId80"/>
      <p: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BA3332A-3BA9-4E52-AC17-BCF25113C3B1}">
          <p14:sldIdLst>
            <p14:sldId id="256"/>
            <p14:sldId id="354"/>
            <p14:sldId id="361"/>
            <p14:sldId id="286"/>
            <p14:sldId id="288"/>
            <p14:sldId id="362"/>
            <p14:sldId id="289"/>
            <p14:sldId id="290"/>
            <p14:sldId id="356"/>
            <p14:sldId id="374"/>
            <p14:sldId id="364"/>
            <p14:sldId id="292"/>
            <p14:sldId id="359"/>
            <p14:sldId id="375"/>
            <p14:sldId id="363"/>
            <p14:sldId id="366"/>
            <p14:sldId id="367"/>
            <p14:sldId id="299"/>
            <p14:sldId id="300"/>
            <p14:sldId id="301"/>
            <p14:sldId id="302"/>
            <p14:sldId id="303"/>
            <p14:sldId id="368"/>
            <p14:sldId id="358"/>
            <p14:sldId id="390"/>
            <p14:sldId id="391"/>
            <p14:sldId id="369"/>
            <p14:sldId id="295"/>
            <p14:sldId id="376"/>
            <p14:sldId id="377"/>
            <p14:sldId id="378"/>
            <p14:sldId id="379"/>
            <p14:sldId id="306"/>
            <p14:sldId id="307"/>
            <p14:sldId id="308"/>
            <p14:sldId id="372"/>
            <p14:sldId id="380"/>
            <p14:sldId id="373"/>
            <p14:sldId id="309"/>
            <p14:sldId id="357"/>
            <p14:sldId id="311"/>
            <p14:sldId id="370"/>
            <p14:sldId id="310"/>
            <p14:sldId id="360"/>
            <p14:sldId id="381"/>
            <p14:sldId id="387"/>
            <p14:sldId id="389"/>
            <p14:sldId id="396"/>
            <p14:sldId id="400"/>
            <p14:sldId id="401"/>
            <p14:sldId id="402"/>
            <p14:sldId id="403"/>
            <p14:sldId id="404"/>
            <p14:sldId id="405"/>
            <p14:sldId id="392"/>
            <p14:sldId id="393"/>
            <p14:sldId id="394"/>
            <p14:sldId id="386"/>
            <p14:sldId id="313"/>
            <p14:sldId id="383"/>
            <p14:sldId id="355"/>
            <p14:sldId id="385"/>
            <p14:sldId id="384"/>
          </p14:sldIdLst>
        </p14:section>
        <p14:section name="Sección sin título" id="{D3A23318-CBB7-4DF9-93BB-CB5251F47E95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148" userDrawn="1">
          <p15:clr>
            <a:srgbClr val="A4A3A4"/>
          </p15:clr>
        </p15:guide>
        <p15:guide id="4" pos="181" userDrawn="1">
          <p15:clr>
            <a:srgbClr val="A4A3A4"/>
          </p15:clr>
        </p15:guide>
        <p15:guide id="5" pos="680" userDrawn="1">
          <p15:clr>
            <a:srgbClr val="A4A3A4"/>
          </p15:clr>
        </p15:guide>
        <p15:guide id="6" pos="5488" userDrawn="1">
          <p15:clr>
            <a:srgbClr val="A4A3A4"/>
          </p15:clr>
        </p15:guide>
        <p15:guide id="7" pos="4490" userDrawn="1">
          <p15:clr>
            <a:srgbClr val="A4A3A4"/>
          </p15:clr>
        </p15:guide>
        <p15:guide id="8" pos="12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FD48D-B09B-4DB0-9E9A-D453D68D071F}" v="66" dt="2022-12-04T20:34:35.108"/>
    <p1510:client id="{0E1E1B25-4412-41D4-B226-10418AB04208}" v="145" dt="2022-11-29T07:04:06.581"/>
    <p1510:client id="{18D4FDDB-26D0-4264-94A9-7902005BE482}" v="44" dt="2022-12-02T03:43:31.473"/>
    <p1510:client id="{20077FCC-F527-43C5-B176-B803F9518C8F}" v="48" dt="2022-12-05T05:04:12.956"/>
    <p1510:client id="{31452734-52EE-4E02-BFCF-18164A374E48}" v="65" dt="2022-12-01T16:05:35.121"/>
    <p1510:client id="{33F9D936-9F5A-4F66-8B4E-FEAA0AB7AAA2}" v="203" dt="2022-12-02T02:16:37.685"/>
    <p1510:client id="{377055CF-7C38-4A5F-B468-EFFCCD4F7F18}" v="1659" dt="2022-11-29T06:52:40.532"/>
    <p1510:client id="{3A1867E9-902F-4A92-BD85-DE7131A6EB44}" v="429" dt="2022-11-29T07:39:08.576"/>
    <p1510:client id="{3AE77F4F-2D4E-40FF-9C21-7BDFFAD2337B}" v="8" dt="2022-12-01T05:34:45.974"/>
    <p1510:client id="{3E43ADA6-550C-4912-B660-F8A64FDA3832}" v="464" dt="2022-12-01T02:41:36.532"/>
    <p1510:client id="{42801597-6E81-4D5E-A43E-4802D1D43897}" v="77" dt="2022-11-28T21:39:51.253"/>
    <p1510:client id="{50AFF46B-FD82-45AB-8464-0CBDEA655ECB}" v="397" dt="2022-11-29T21:55:59.120"/>
    <p1510:client id="{539502E6-F5DB-4C44-BF50-9F2AE5B9AB7E}" v="35" dt="2022-12-02T16:16:42.965"/>
    <p1510:client id="{54F2F33C-3A3F-4326-84E9-D06ED5E63A20}" v="81" dt="2022-12-05T04:39:33.082"/>
    <p1510:client id="{5E7CEBF8-FF07-4492-B0A3-61CFF0687938}" v="361" dt="2022-12-01T02:23:26.929"/>
    <p1510:client id="{650EA3EF-7405-4A30-A72A-D2781E3FD2D6}" v="174" dt="2022-05-20T15:03:17.583"/>
    <p1510:client id="{6E910CD5-7837-4F49-A0D6-D6D4B33BB22C}" v="382" dt="2022-12-01T20:36:49.293"/>
    <p1510:client id="{6FE4C150-2603-45BF-A06E-93BC82023164}" v="3" dt="2022-12-05T05:03:15.939"/>
    <p1510:client id="{71D85E75-8D68-4E18-AACF-4F13AADB6641}" v="58" dt="2022-12-01T20:33:10.014"/>
    <p1510:client id="{72C8135A-DEE3-4274-A2C2-E80B335EA137}" v="104" dt="2022-11-30T18:59:47.964"/>
    <p1510:client id="{7B49D791-A2C4-47E6-9F6A-2DA5C79A2620}" v="33" dt="2022-12-02T03:42:42.864"/>
    <p1510:client id="{7DA8D19E-4433-479A-B00D-969641D1A9A3}" v="1157" dt="2022-11-29T03:35:01.848"/>
    <p1510:client id="{8CD0502F-E410-47C0-AFD3-2D6C900DBD7F}" v="817" dt="2022-11-29T21:42:45.366"/>
    <p1510:client id="{9706B280-B54E-4B3A-897D-7E50CF2771A8}" v="172" dt="2022-11-29T05:53:23.299"/>
    <p1510:client id="{A064D874-5F47-4F8A-9D28-1C9AD90E6C9C}" v="135" dt="2022-11-29T16:19:57.696"/>
    <p1510:client id="{A2A757AA-7BF6-4007-9243-DF8847E2C8AF}" v="1" dt="2022-11-29T07:55:05.201"/>
    <p1510:client id="{A3419B17-4EC4-4ACB-9950-8A890CD14539}" v="9" dt="2022-12-02T20:16:02.061"/>
    <p1510:client id="{DAB50903-7438-4A06-870B-D2F14C9956F7}" v="9" dt="2022-11-30T03:34:08.825"/>
    <p1510:client id="{DC085ACA-0630-4532-861E-DC8BA5A2B2C3}" v="237" dt="2022-11-30T07:15:49.521"/>
    <p1510:client id="{DCFBEC66-7658-4938-886E-D9DC1A66EB94}" v="55" dt="2022-05-20T15:24:04.919"/>
    <p1510:client id="{DE91F6A1-B066-4E5C-9D07-9834087E45FF}" v="31" dt="2022-12-06T04:34:12.564"/>
    <p1510:client id="{EF67D39C-48D6-43D9-A80D-688EB5770D91}" v="24" dt="2022-12-06T04:38:24.354"/>
  </p1510:revLst>
</p1510:revInfo>
</file>

<file path=ppt/tableStyles.xml><?xml version="1.0" encoding="utf-8"?>
<a:tblStyleLst xmlns:a="http://schemas.openxmlformats.org/drawingml/2006/main" def="{9DC2BF17-3F11-4779-9A05-15599AC8FFA5}">
  <a:tblStyle styleId="{9DC2BF17-3F11-4779-9A05-15599AC8FF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81A06-024B-4A33-8EB0-939CCA989F7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EF1FBB-8DA6-4B1F-89E3-EB9240C8BD62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343777-096F-4357-9153-5FEC221F9270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C24C39-0F80-4CE9-8663-159E30E20741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B79B70-0C08-45C4-A40A-235AAD31B4F6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38"/>
      </p:cViewPr>
      <p:guideLst>
        <p:guide orient="horz" pos="1620"/>
        <p:guide pos="2880"/>
        <p:guide pos="5148"/>
        <p:guide pos="181"/>
        <p:guide pos="680"/>
        <p:guide pos="5488"/>
        <p:guide pos="4490"/>
        <p:guide pos="12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ngel Gonzalez" userId="S::mgonzalez1823@alumno.ipn.mx::89acffa9-c343-410a-b7b8-2658856eb14d" providerId="AD" clId="Web-{50AFF46B-FD82-45AB-8464-0CBDEA655ECB}"/>
    <pc:docChg chg="addSld delSld modSld modSection">
      <pc:chgData name="Miguel Angel Gonzalez" userId="S::mgonzalez1823@alumno.ipn.mx::89acffa9-c343-410a-b7b8-2658856eb14d" providerId="AD" clId="Web-{50AFF46B-FD82-45AB-8464-0CBDEA655ECB}" dt="2022-11-29T21:55:59.120" v="334" actId="1076"/>
      <pc:docMkLst>
        <pc:docMk/>
      </pc:docMkLst>
      <pc:sldChg chg="addSp delSp modSp">
        <pc:chgData name="Miguel Angel Gonzalez" userId="S::mgonzalez1823@alumno.ipn.mx::89acffa9-c343-410a-b7b8-2658856eb14d" providerId="AD" clId="Web-{50AFF46B-FD82-45AB-8464-0CBDEA655ECB}" dt="2022-11-29T21:07:11.942" v="287" actId="14100"/>
        <pc:sldMkLst>
          <pc:docMk/>
          <pc:sldMk cId="316867938" sldId="286"/>
        </pc:sldMkLst>
        <pc:spChg chg="del mod">
          <ac:chgData name="Miguel Angel Gonzalez" userId="S::mgonzalez1823@alumno.ipn.mx::89acffa9-c343-410a-b7b8-2658856eb14d" providerId="AD" clId="Web-{50AFF46B-FD82-45AB-8464-0CBDEA655ECB}" dt="2022-11-29T18:38:31.425" v="2"/>
          <ac:spMkLst>
            <pc:docMk/>
            <pc:sldMk cId="316867938" sldId="286"/>
            <ac:spMk id="3" creationId="{00000000-0000-0000-0000-000000000000}"/>
          </ac:spMkLst>
        </pc:spChg>
        <pc:spChg chg="add mod">
          <ac:chgData name="Miguel Angel Gonzalez" userId="S::mgonzalez1823@alumno.ipn.mx::89acffa9-c343-410a-b7b8-2658856eb14d" providerId="AD" clId="Web-{50AFF46B-FD82-45AB-8464-0CBDEA655ECB}" dt="2022-11-29T19:21:12.528" v="54" actId="1076"/>
          <ac:spMkLst>
            <pc:docMk/>
            <pc:sldMk cId="316867938" sldId="286"/>
            <ac:spMk id="7" creationId="{0F1F0A14-15CB-88F0-6F2C-8AA372763905}"/>
          </ac:spMkLst>
        </pc:spChg>
        <pc:picChg chg="add mod">
          <ac:chgData name="Miguel Angel Gonzalez" userId="S::mgonzalez1823@alumno.ipn.mx::89acffa9-c343-410a-b7b8-2658856eb14d" providerId="AD" clId="Web-{50AFF46B-FD82-45AB-8464-0CBDEA655ECB}" dt="2022-11-29T21:07:11.942" v="287" actId="14100"/>
          <ac:picMkLst>
            <pc:docMk/>
            <pc:sldMk cId="316867938" sldId="286"/>
            <ac:picMk id="4" creationId="{58DB4FF4-D07E-4167-2DB1-BC2DC27C0607}"/>
          </ac:picMkLst>
        </pc:picChg>
        <pc:picChg chg="add mod">
          <ac:chgData name="Miguel Angel Gonzalez" userId="S::mgonzalez1823@alumno.ipn.mx::89acffa9-c343-410a-b7b8-2658856eb14d" providerId="AD" clId="Web-{50AFF46B-FD82-45AB-8464-0CBDEA655ECB}" dt="2022-11-29T21:06:54.395" v="285" actId="1076"/>
          <ac:picMkLst>
            <pc:docMk/>
            <pc:sldMk cId="316867938" sldId="286"/>
            <ac:picMk id="6" creationId="{F9BA1CD1-E745-43A2-17D4-3CEAD2479F89}"/>
          </ac:picMkLst>
        </pc:picChg>
      </pc:sldChg>
      <pc:sldChg chg="addSp delSp modSp">
        <pc:chgData name="Miguel Angel Gonzalez" userId="S::mgonzalez1823@alumno.ipn.mx::89acffa9-c343-410a-b7b8-2658856eb14d" providerId="AD" clId="Web-{50AFF46B-FD82-45AB-8464-0CBDEA655ECB}" dt="2022-11-29T21:55:59.120" v="334" actId="1076"/>
        <pc:sldMkLst>
          <pc:docMk/>
          <pc:sldMk cId="1070171325" sldId="289"/>
        </pc:sldMkLst>
        <pc:spChg chg="mod">
          <ac:chgData name="Miguel Angel Gonzalez" userId="S::mgonzalez1823@alumno.ipn.mx::89acffa9-c343-410a-b7b8-2658856eb14d" providerId="AD" clId="Web-{50AFF46B-FD82-45AB-8464-0CBDEA655ECB}" dt="2022-11-29T21:55:19.667" v="327" actId="14100"/>
          <ac:spMkLst>
            <pc:docMk/>
            <pc:sldMk cId="1070171325" sldId="289"/>
            <ac:spMk id="6" creationId="{19E5A2B2-C189-C458-A3E0-E05F92E37DF3}"/>
          </ac:spMkLst>
        </pc:spChg>
        <pc:spChg chg="mod">
          <ac:chgData name="Miguel Angel Gonzalez" userId="S::mgonzalez1823@alumno.ipn.mx::89acffa9-c343-410a-b7b8-2658856eb14d" providerId="AD" clId="Web-{50AFF46B-FD82-45AB-8464-0CBDEA655ECB}" dt="2022-11-29T21:55:59.120" v="334" actId="1076"/>
          <ac:spMkLst>
            <pc:docMk/>
            <pc:sldMk cId="1070171325" sldId="289"/>
            <ac:spMk id="8" creationId="{1ACB7563-AF4B-E89E-0673-C22B84D141BB}"/>
          </ac:spMkLst>
        </pc:spChg>
        <pc:spChg chg="add mod">
          <ac:chgData name="Miguel Angel Gonzalez" userId="S::mgonzalez1823@alumno.ipn.mx::89acffa9-c343-410a-b7b8-2658856eb14d" providerId="AD" clId="Web-{50AFF46B-FD82-45AB-8464-0CBDEA655ECB}" dt="2022-11-29T21:55:35.276" v="331" actId="1076"/>
          <ac:spMkLst>
            <pc:docMk/>
            <pc:sldMk cId="1070171325" sldId="289"/>
            <ac:spMk id="9" creationId="{C5E5832A-6B38-2102-3B88-D167F6B1E8C3}"/>
          </ac:spMkLst>
        </pc:spChg>
        <pc:spChg chg="add mod">
          <ac:chgData name="Miguel Angel Gonzalez" userId="S::mgonzalez1823@alumno.ipn.mx::89acffa9-c343-410a-b7b8-2658856eb14d" providerId="AD" clId="Web-{50AFF46B-FD82-45AB-8464-0CBDEA655ECB}" dt="2022-11-29T21:55:47.558" v="333" actId="1076"/>
          <ac:spMkLst>
            <pc:docMk/>
            <pc:sldMk cId="1070171325" sldId="289"/>
            <ac:spMk id="11" creationId="{14CD69C8-43CE-55D6-28AD-FD71CDB12F54}"/>
          </ac:spMkLst>
        </pc:spChg>
        <pc:picChg chg="add del mod modCrop">
          <ac:chgData name="Miguel Angel Gonzalez" userId="S::mgonzalez1823@alumno.ipn.mx::89acffa9-c343-410a-b7b8-2658856eb14d" providerId="AD" clId="Web-{50AFF46B-FD82-45AB-8464-0CBDEA655ECB}" dt="2022-11-29T21:53:05.715" v="312"/>
          <ac:picMkLst>
            <pc:docMk/>
            <pc:sldMk cId="1070171325" sldId="289"/>
            <ac:picMk id="4" creationId="{2747E5FE-0220-2F56-B94F-54190B01FA0F}"/>
          </ac:picMkLst>
        </pc:picChg>
        <pc:picChg chg="del mod">
          <ac:chgData name="Miguel Angel Gonzalez" userId="S::mgonzalez1823@alumno.ipn.mx::89acffa9-c343-410a-b7b8-2658856eb14d" providerId="AD" clId="Web-{50AFF46B-FD82-45AB-8464-0CBDEA655ECB}" dt="2022-11-29T21:54:37.839" v="322"/>
          <ac:picMkLst>
            <pc:docMk/>
            <pc:sldMk cId="1070171325" sldId="289"/>
            <ac:picMk id="5" creationId="{FFDB266E-44BD-2F22-4BEB-9F9CE426CB5F}"/>
          </ac:picMkLst>
        </pc:picChg>
        <pc:picChg chg="add del mod">
          <ac:chgData name="Miguel Angel Gonzalez" userId="S::mgonzalez1823@alumno.ipn.mx::89acffa9-c343-410a-b7b8-2658856eb14d" providerId="AD" clId="Web-{50AFF46B-FD82-45AB-8464-0CBDEA655ECB}" dt="2022-11-29T21:53:34.184" v="315"/>
          <ac:picMkLst>
            <pc:docMk/>
            <pc:sldMk cId="1070171325" sldId="289"/>
            <ac:picMk id="7" creationId="{FE1B7F43-0673-3984-998D-7C884ABEB195}"/>
          </ac:picMkLst>
        </pc:picChg>
        <pc:picChg chg="add mod">
          <ac:chgData name="Miguel Angel Gonzalez" userId="S::mgonzalez1823@alumno.ipn.mx::89acffa9-c343-410a-b7b8-2658856eb14d" providerId="AD" clId="Web-{50AFF46B-FD82-45AB-8464-0CBDEA655ECB}" dt="2022-11-29T21:55:29.183" v="330" actId="1076"/>
          <ac:picMkLst>
            <pc:docMk/>
            <pc:sldMk cId="1070171325" sldId="289"/>
            <ac:picMk id="12" creationId="{A15109DE-8982-6782-22C7-51E7265CBE8B}"/>
          </ac:picMkLst>
        </pc:picChg>
        <pc:picChg chg="add mod">
          <ac:chgData name="Miguel Angel Gonzalez" userId="S::mgonzalez1823@alumno.ipn.mx::89acffa9-c343-410a-b7b8-2658856eb14d" providerId="AD" clId="Web-{50AFF46B-FD82-45AB-8464-0CBDEA655ECB}" dt="2022-11-29T21:55:23.573" v="329" actId="1076"/>
          <ac:picMkLst>
            <pc:docMk/>
            <pc:sldMk cId="1070171325" sldId="289"/>
            <ac:picMk id="13" creationId="{8DE0E729-036F-7AC7-B746-42CE27ED0BC6}"/>
          </ac:picMkLst>
        </pc:picChg>
      </pc:sldChg>
      <pc:sldChg chg="addSp delSp modSp del">
        <pc:chgData name="Miguel Angel Gonzalez" userId="S::mgonzalez1823@alumno.ipn.mx::89acffa9-c343-410a-b7b8-2658856eb14d" providerId="AD" clId="Web-{50AFF46B-FD82-45AB-8464-0CBDEA655ECB}" dt="2022-11-29T21:02:20.147" v="284"/>
        <pc:sldMkLst>
          <pc:docMk/>
          <pc:sldMk cId="2737831843" sldId="291"/>
        </pc:sldMkLst>
        <pc:spChg chg="mod">
          <ac:chgData name="Miguel Angel Gonzalez" userId="S::mgonzalez1823@alumno.ipn.mx::89acffa9-c343-410a-b7b8-2658856eb14d" providerId="AD" clId="Web-{50AFF46B-FD82-45AB-8464-0CBDEA655ECB}" dt="2022-11-29T20:14:16.360" v="254" actId="20577"/>
          <ac:spMkLst>
            <pc:docMk/>
            <pc:sldMk cId="2737831843" sldId="291"/>
            <ac:spMk id="3" creationId="{00000000-0000-0000-0000-000000000000}"/>
          </ac:spMkLst>
        </pc:spChg>
        <pc:spChg chg="add mod">
          <ac:chgData name="Miguel Angel Gonzalez" userId="S::mgonzalez1823@alumno.ipn.mx::89acffa9-c343-410a-b7b8-2658856eb14d" providerId="AD" clId="Web-{50AFF46B-FD82-45AB-8464-0CBDEA655ECB}" dt="2022-11-29T20:26:07.182" v="269" actId="20577"/>
          <ac:spMkLst>
            <pc:docMk/>
            <pc:sldMk cId="2737831843" sldId="291"/>
            <ac:spMk id="5" creationId="{61B38F7F-C9DF-6094-DFE6-0DC3513239BE}"/>
          </ac:spMkLst>
        </pc:spChg>
        <pc:picChg chg="del">
          <ac:chgData name="Miguel Angel Gonzalez" userId="S::mgonzalez1823@alumno.ipn.mx::89acffa9-c343-410a-b7b8-2658856eb14d" providerId="AD" clId="Web-{50AFF46B-FD82-45AB-8464-0CBDEA655ECB}" dt="2022-11-29T20:10:16.081" v="98"/>
          <ac:picMkLst>
            <pc:docMk/>
            <pc:sldMk cId="2737831843" sldId="291"/>
            <ac:picMk id="4" creationId="{1A221B4C-E61A-BDE9-B87A-F11899F5AEC5}"/>
          </ac:picMkLst>
        </pc:picChg>
      </pc:sldChg>
      <pc:sldChg chg="addSp modSp">
        <pc:chgData name="Miguel Angel Gonzalez" userId="S::mgonzalez1823@alumno.ipn.mx::89acffa9-c343-410a-b7b8-2658856eb14d" providerId="AD" clId="Web-{50AFF46B-FD82-45AB-8464-0CBDEA655ECB}" dt="2022-11-29T18:56:30.681" v="15"/>
        <pc:sldMkLst>
          <pc:docMk/>
          <pc:sldMk cId="656562194" sldId="308"/>
        </pc:sldMkLst>
        <pc:spChg chg="mod">
          <ac:chgData name="Miguel Angel Gonzalez" userId="S::mgonzalez1823@alumno.ipn.mx::89acffa9-c343-410a-b7b8-2658856eb14d" providerId="AD" clId="Web-{50AFF46B-FD82-45AB-8464-0CBDEA655ECB}" dt="2022-11-29T18:55:41.760" v="14" actId="1076"/>
          <ac:spMkLst>
            <pc:docMk/>
            <pc:sldMk cId="656562194" sldId="308"/>
            <ac:spMk id="9" creationId="{A6CD6299-8751-9B08-4D9B-6FF92169E421}"/>
          </ac:spMkLst>
        </pc:spChg>
        <pc:spChg chg="add">
          <ac:chgData name="Miguel Angel Gonzalez" userId="S::mgonzalez1823@alumno.ipn.mx::89acffa9-c343-410a-b7b8-2658856eb14d" providerId="AD" clId="Web-{50AFF46B-FD82-45AB-8464-0CBDEA655ECB}" dt="2022-11-29T18:56:30.681" v="15"/>
          <ac:spMkLst>
            <pc:docMk/>
            <pc:sldMk cId="656562194" sldId="308"/>
            <ac:spMk id="11" creationId="{F145DD90-4FE6-DFA3-22CF-B4DED05A8C0A}"/>
          </ac:spMkLst>
        </pc:spChg>
      </pc:sldChg>
      <pc:sldChg chg="addSp delSp modSp add replId">
        <pc:chgData name="Miguel Angel Gonzalez" userId="S::mgonzalez1823@alumno.ipn.mx::89acffa9-c343-410a-b7b8-2658856eb14d" providerId="AD" clId="Web-{50AFF46B-FD82-45AB-8464-0CBDEA655ECB}" dt="2022-11-29T21:36:07.505" v="309" actId="14100"/>
        <pc:sldMkLst>
          <pc:docMk/>
          <pc:sldMk cId="580073882" sldId="374"/>
        </pc:sldMkLst>
        <pc:spChg chg="del">
          <ac:chgData name="Miguel Angel Gonzalez" userId="S::mgonzalez1823@alumno.ipn.mx::89acffa9-c343-410a-b7b8-2658856eb14d" providerId="AD" clId="Web-{50AFF46B-FD82-45AB-8464-0CBDEA655ECB}" dt="2022-11-29T20:50:33.091" v="275"/>
          <ac:spMkLst>
            <pc:docMk/>
            <pc:sldMk cId="580073882" sldId="374"/>
            <ac:spMk id="3" creationId="{00000000-0000-0000-0000-000000000000}"/>
          </ac:spMkLst>
        </pc:spChg>
        <pc:spChg chg="mod">
          <ac:chgData name="Miguel Angel Gonzalez" userId="S::mgonzalez1823@alumno.ipn.mx::89acffa9-c343-410a-b7b8-2658856eb14d" providerId="AD" clId="Web-{50AFF46B-FD82-45AB-8464-0CBDEA655ECB}" dt="2022-11-29T20:36:00.317" v="271" actId="20577"/>
          <ac:spMkLst>
            <pc:docMk/>
            <pc:sldMk cId="580073882" sldId="374"/>
            <ac:spMk id="6" creationId="{E7379643-5353-6EB0-6F33-121F8A6637D3}"/>
          </ac:spMkLst>
        </pc:spChg>
        <pc:spChg chg="add del mod">
          <ac:chgData name="Miguel Angel Gonzalez" userId="S::mgonzalez1823@alumno.ipn.mx::89acffa9-c343-410a-b7b8-2658856eb14d" providerId="AD" clId="Web-{50AFF46B-FD82-45AB-8464-0CBDEA655ECB}" dt="2022-11-29T20:50:37.341" v="276"/>
          <ac:spMkLst>
            <pc:docMk/>
            <pc:sldMk cId="580073882" sldId="374"/>
            <ac:spMk id="8" creationId="{1B5460EF-F664-0430-BC24-407576B3A33B}"/>
          </ac:spMkLst>
        </pc:spChg>
        <pc:picChg chg="mod">
          <ac:chgData name="Miguel Angel Gonzalez" userId="S::mgonzalez1823@alumno.ipn.mx::89acffa9-c343-410a-b7b8-2658856eb14d" providerId="AD" clId="Web-{50AFF46B-FD82-45AB-8464-0CBDEA655ECB}" dt="2022-11-29T21:25:38.698" v="290" actId="1076"/>
          <ac:picMkLst>
            <pc:docMk/>
            <pc:sldMk cId="580073882" sldId="374"/>
            <ac:picMk id="4" creationId="{1A221B4C-E61A-BDE9-B87A-F11899F5AEC5}"/>
          </ac:picMkLst>
        </pc:picChg>
        <pc:picChg chg="add del mod">
          <ac:chgData name="Miguel Angel Gonzalez" userId="S::mgonzalez1823@alumno.ipn.mx::89acffa9-c343-410a-b7b8-2658856eb14d" providerId="AD" clId="Web-{50AFF46B-FD82-45AB-8464-0CBDEA655ECB}" dt="2022-11-29T21:35:48.646" v="306"/>
          <ac:picMkLst>
            <pc:docMk/>
            <pc:sldMk cId="580073882" sldId="374"/>
            <ac:picMk id="5" creationId="{2E9ADE7C-B9A6-A6F2-2A3B-36C880CE6E18}"/>
          </ac:picMkLst>
        </pc:picChg>
        <pc:picChg chg="add del mod">
          <ac:chgData name="Miguel Angel Gonzalez" userId="S::mgonzalez1823@alumno.ipn.mx::89acffa9-c343-410a-b7b8-2658856eb14d" providerId="AD" clId="Web-{50AFF46B-FD82-45AB-8464-0CBDEA655ECB}" dt="2022-11-29T20:54:53.386" v="281"/>
          <ac:picMkLst>
            <pc:docMk/>
            <pc:sldMk cId="580073882" sldId="374"/>
            <ac:picMk id="9" creationId="{B4029212-D76C-59A0-0B1C-8D4B9323417F}"/>
          </ac:picMkLst>
        </pc:picChg>
        <pc:picChg chg="add mod">
          <ac:chgData name="Miguel Angel Gonzalez" userId="S::mgonzalez1823@alumno.ipn.mx::89acffa9-c343-410a-b7b8-2658856eb14d" providerId="AD" clId="Web-{50AFF46B-FD82-45AB-8464-0CBDEA655ECB}" dt="2022-11-29T21:36:07.505" v="309" actId="14100"/>
          <ac:picMkLst>
            <pc:docMk/>
            <pc:sldMk cId="580073882" sldId="374"/>
            <ac:picMk id="10" creationId="{C530828E-DA16-238F-ADEA-85D16742DB35}"/>
          </ac:picMkLst>
        </pc:picChg>
      </pc:sldChg>
      <pc:sldChg chg="new del">
        <pc:chgData name="Miguel Angel Gonzalez" userId="S::mgonzalez1823@alumno.ipn.mx::89acffa9-c343-410a-b7b8-2658856eb14d" providerId="AD" clId="Web-{50AFF46B-FD82-45AB-8464-0CBDEA655ECB}" dt="2022-11-29T21:28:56.774" v="305"/>
        <pc:sldMkLst>
          <pc:docMk/>
          <pc:sldMk cId="2858566762" sldId="375"/>
        </pc:sldMkLst>
      </pc:sldChg>
    </pc:docChg>
  </pc:docChgLst>
  <pc:docChgLst>
    <pc:chgData name="Ana Paulina Lopez Cazares" userId="S::alopezc1501@alumno.ipn.mx::8bb5f28a-b2db-4f23-9681-ee29307d6786" providerId="AD" clId="Web-{6E910CD5-7837-4F49-A0D6-D6D4B33BB22C}"/>
    <pc:docChg chg="modSld">
      <pc:chgData name="Ana Paulina Lopez Cazares" userId="S::alopezc1501@alumno.ipn.mx::8bb5f28a-b2db-4f23-9681-ee29307d6786" providerId="AD" clId="Web-{6E910CD5-7837-4F49-A0D6-D6D4B33BB22C}" dt="2022-12-01T20:36:49.293" v="362" actId="1076"/>
      <pc:docMkLst>
        <pc:docMk/>
      </pc:docMkLst>
      <pc:sldChg chg="delSp modSp">
        <pc:chgData name="Ana Paulina Lopez Cazares" userId="S::alopezc1501@alumno.ipn.mx::8bb5f28a-b2db-4f23-9681-ee29307d6786" providerId="AD" clId="Web-{6E910CD5-7837-4F49-A0D6-D6D4B33BB22C}" dt="2022-12-01T19:00:10.182" v="109"/>
        <pc:sldMkLst>
          <pc:docMk/>
          <pc:sldMk cId="316867938" sldId="286"/>
        </pc:sldMkLst>
        <pc:spChg chg="del">
          <ac:chgData name="Ana Paulina Lopez Cazares" userId="S::alopezc1501@alumno.ipn.mx::8bb5f28a-b2db-4f23-9681-ee29307d6786" providerId="AD" clId="Web-{6E910CD5-7837-4F49-A0D6-D6D4B33BB22C}" dt="2022-12-01T19:00:04.557" v="107"/>
          <ac:spMkLst>
            <pc:docMk/>
            <pc:sldMk cId="316867938" sldId="286"/>
            <ac:spMk id="3" creationId="{F7422C9A-EE4D-9A2E-25C7-D4F55BD02AB3}"/>
          </ac:spMkLst>
        </pc:spChg>
        <pc:spChg chg="del">
          <ac:chgData name="Ana Paulina Lopez Cazares" userId="S::alopezc1501@alumno.ipn.mx::8bb5f28a-b2db-4f23-9681-ee29307d6786" providerId="AD" clId="Web-{6E910CD5-7837-4F49-A0D6-D6D4B33BB22C}" dt="2022-12-01T19:00:10.182" v="109"/>
          <ac:spMkLst>
            <pc:docMk/>
            <pc:sldMk cId="316867938" sldId="286"/>
            <ac:spMk id="7" creationId="{0F1F0A14-15CB-88F0-6F2C-8AA372763905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19:00:04.635" v="108" actId="1076"/>
          <ac:picMkLst>
            <pc:docMk/>
            <pc:sldMk cId="316867938" sldId="286"/>
            <ac:picMk id="4" creationId="{58DB4FF4-D07E-4167-2DB1-BC2DC27C0607}"/>
          </ac:picMkLst>
        </pc:picChg>
        <pc:picChg chg="del">
          <ac:chgData name="Ana Paulina Lopez Cazares" userId="S::alopezc1501@alumno.ipn.mx::8bb5f28a-b2db-4f23-9681-ee29307d6786" providerId="AD" clId="Web-{6E910CD5-7837-4F49-A0D6-D6D4B33BB22C}" dt="2022-12-01T18:59:16.446" v="100"/>
          <ac:picMkLst>
            <pc:docMk/>
            <pc:sldMk cId="316867938" sldId="286"/>
            <ac:picMk id="6" creationId="{F9BA1CD1-E745-43A2-17D4-3CEAD2479F89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19:44:27.065" v="312" actId="14100"/>
        <pc:sldMkLst>
          <pc:docMk/>
          <pc:sldMk cId="13781661" sldId="288"/>
        </pc:sldMkLst>
        <pc:spChg chg="mod">
          <ac:chgData name="Ana Paulina Lopez Cazares" userId="S::alopezc1501@alumno.ipn.mx::8bb5f28a-b2db-4f23-9681-ee29307d6786" providerId="AD" clId="Web-{6E910CD5-7837-4F49-A0D6-D6D4B33BB22C}" dt="2022-12-01T19:41:21.715" v="294" actId="1076"/>
          <ac:spMkLst>
            <pc:docMk/>
            <pc:sldMk cId="13781661" sldId="288"/>
            <ac:spMk id="3" creationId="{00000000-0000-0000-0000-000000000000}"/>
          </ac:spMkLst>
        </pc:spChg>
        <pc:spChg chg="del mod">
          <ac:chgData name="Ana Paulina Lopez Cazares" userId="S::alopezc1501@alumno.ipn.mx::8bb5f28a-b2db-4f23-9681-ee29307d6786" providerId="AD" clId="Web-{6E910CD5-7837-4F49-A0D6-D6D4B33BB22C}" dt="2022-12-01T19:41:01.402" v="288"/>
          <ac:spMkLst>
            <pc:docMk/>
            <pc:sldMk cId="13781661" sldId="288"/>
            <ac:spMk id="5" creationId="{289A1053-B9CF-1097-5690-86BCE44D8EF7}"/>
          </ac:spMkLst>
        </pc:spChg>
        <pc:spChg chg="add del">
          <ac:chgData name="Ana Paulina Lopez Cazares" userId="S::alopezc1501@alumno.ipn.mx::8bb5f28a-b2db-4f23-9681-ee29307d6786" providerId="AD" clId="Web-{6E910CD5-7837-4F49-A0D6-D6D4B33BB22C}" dt="2022-12-01T19:19:02.031" v="129"/>
          <ac:spMkLst>
            <pc:docMk/>
            <pc:sldMk cId="13781661" sldId="288"/>
            <ac:spMk id="6" creationId="{CFE248F7-8F4A-FBD0-ADA4-B410246CA31B}"/>
          </ac:spMkLst>
        </pc:spChg>
        <pc:spChg chg="ord">
          <ac:chgData name="Ana Paulina Lopez Cazares" userId="S::alopezc1501@alumno.ipn.mx::8bb5f28a-b2db-4f23-9681-ee29307d6786" providerId="AD" clId="Web-{6E910CD5-7837-4F49-A0D6-D6D4B33BB22C}" dt="2022-12-01T19:24:38.151" v="240"/>
          <ac:spMkLst>
            <pc:docMk/>
            <pc:sldMk cId="13781661" sldId="288"/>
            <ac:spMk id="7" creationId="{0FF92CE8-AED9-4A65-1DE6-2704ED90FA42}"/>
          </ac:spMkLst>
        </pc:spChg>
        <pc:spChg chg="add del mod">
          <ac:chgData name="Ana Paulina Lopez Cazares" userId="S::alopezc1501@alumno.ipn.mx::8bb5f28a-b2db-4f23-9681-ee29307d6786" providerId="AD" clId="Web-{6E910CD5-7837-4F49-A0D6-D6D4B33BB22C}" dt="2022-12-01T19:19:17.360" v="135"/>
          <ac:spMkLst>
            <pc:docMk/>
            <pc:sldMk cId="13781661" sldId="288"/>
            <ac:spMk id="8" creationId="{CFE248F7-8F4A-FBD0-ADA4-B410246CA31B}"/>
          </ac:spMkLst>
        </pc:spChg>
        <pc:spChg chg="add mod ord">
          <ac:chgData name="Ana Paulina Lopez Cazares" userId="S::alopezc1501@alumno.ipn.mx::8bb5f28a-b2db-4f23-9681-ee29307d6786" providerId="AD" clId="Web-{6E910CD5-7837-4F49-A0D6-D6D4B33BB22C}" dt="2022-12-01T19:44:22.940" v="311"/>
          <ac:spMkLst>
            <pc:docMk/>
            <pc:sldMk cId="13781661" sldId="288"/>
            <ac:spMk id="9" creationId="{07DAC034-152C-6A46-3E9E-BB91CBF2C10B}"/>
          </ac:spMkLst>
        </pc:spChg>
        <pc:spChg chg="add mod ord">
          <ac:chgData name="Ana Paulina Lopez Cazares" userId="S::alopezc1501@alumno.ipn.mx::8bb5f28a-b2db-4f23-9681-ee29307d6786" providerId="AD" clId="Web-{6E910CD5-7837-4F49-A0D6-D6D4B33BB22C}" dt="2022-12-01T19:43:19.501" v="306" actId="1076"/>
          <ac:spMkLst>
            <pc:docMk/>
            <pc:sldMk cId="13781661" sldId="288"/>
            <ac:spMk id="10" creationId="{F64F8D16-9BB7-A9F0-9C4E-63F289D8DDDE}"/>
          </ac:spMkLst>
        </pc:spChg>
        <pc:spChg chg="add mod ord">
          <ac:chgData name="Ana Paulina Lopez Cazares" userId="S::alopezc1501@alumno.ipn.mx::8bb5f28a-b2db-4f23-9681-ee29307d6786" providerId="AD" clId="Web-{6E910CD5-7837-4F49-A0D6-D6D4B33BB22C}" dt="2022-12-01T19:42:11.733" v="301"/>
          <ac:spMkLst>
            <pc:docMk/>
            <pc:sldMk cId="13781661" sldId="288"/>
            <ac:spMk id="11" creationId="{3B0081D0-1BC0-F26D-FF64-464BEE9DE743}"/>
          </ac:spMkLst>
        </pc:spChg>
        <pc:spChg chg="add mod ord">
          <ac:chgData name="Ana Paulina Lopez Cazares" userId="S::alopezc1501@alumno.ipn.mx::8bb5f28a-b2db-4f23-9681-ee29307d6786" providerId="AD" clId="Web-{6E910CD5-7837-4F49-A0D6-D6D4B33BB22C}" dt="2022-12-01T19:41:16.325" v="291" actId="1076"/>
          <ac:spMkLst>
            <pc:docMk/>
            <pc:sldMk cId="13781661" sldId="288"/>
            <ac:spMk id="12" creationId="{7FD518E3-D1D4-5CDA-07C3-F31AA9301B28}"/>
          </ac:spMkLst>
        </pc:spChg>
        <pc:spChg chg="add del mod">
          <ac:chgData name="Ana Paulina Lopez Cazares" userId="S::alopezc1501@alumno.ipn.mx::8bb5f28a-b2db-4f23-9681-ee29307d6786" providerId="AD" clId="Web-{6E910CD5-7837-4F49-A0D6-D6D4B33BB22C}" dt="2022-12-01T19:40:59.246" v="287"/>
          <ac:spMkLst>
            <pc:docMk/>
            <pc:sldMk cId="13781661" sldId="288"/>
            <ac:spMk id="14" creationId="{67FE5B8C-E6A4-192F-F5B4-295BD5AA1CC0}"/>
          </ac:spMkLst>
        </pc:spChg>
        <pc:spChg chg="add mod">
          <ac:chgData name="Ana Paulina Lopez Cazares" userId="S::alopezc1501@alumno.ipn.mx::8bb5f28a-b2db-4f23-9681-ee29307d6786" providerId="AD" clId="Web-{6E910CD5-7837-4F49-A0D6-D6D4B33BB22C}" dt="2022-12-01T19:44:27.065" v="312" actId="14100"/>
          <ac:spMkLst>
            <pc:docMk/>
            <pc:sldMk cId="13781661" sldId="288"/>
            <ac:spMk id="16" creationId="{1763F2E2-DB56-9A42-D32D-059D39B79E89}"/>
          </ac:spMkLst>
        </pc:spChg>
        <pc:spChg chg="add mod">
          <ac:chgData name="Ana Paulina Lopez Cazares" userId="S::alopezc1501@alumno.ipn.mx::8bb5f28a-b2db-4f23-9681-ee29307d6786" providerId="AD" clId="Web-{6E910CD5-7837-4F49-A0D6-D6D4B33BB22C}" dt="2022-12-01T19:41:16.340" v="292" actId="1076"/>
          <ac:spMkLst>
            <pc:docMk/>
            <pc:sldMk cId="13781661" sldId="288"/>
            <ac:spMk id="17" creationId="{7B00AC8E-E95F-355A-C4DD-47EFF80855C0}"/>
          </ac:spMkLst>
        </pc:spChg>
        <pc:spChg chg="add mod">
          <ac:chgData name="Ana Paulina Lopez Cazares" userId="S::alopezc1501@alumno.ipn.mx::8bb5f28a-b2db-4f23-9681-ee29307d6786" providerId="AD" clId="Web-{6E910CD5-7837-4F49-A0D6-D6D4B33BB22C}" dt="2022-12-01T19:43:19.501" v="307" actId="1076"/>
          <ac:spMkLst>
            <pc:docMk/>
            <pc:sldMk cId="13781661" sldId="288"/>
            <ac:spMk id="18" creationId="{CFBAFAFD-94B0-B410-4D49-5CF57568381D}"/>
          </ac:spMkLst>
        </pc:spChg>
        <pc:picChg chg="mod ord">
          <ac:chgData name="Ana Paulina Lopez Cazares" userId="S::alopezc1501@alumno.ipn.mx::8bb5f28a-b2db-4f23-9681-ee29307d6786" providerId="AD" clId="Web-{6E910CD5-7837-4F49-A0D6-D6D4B33BB22C}" dt="2022-12-01T19:24:43.245" v="241" actId="1076"/>
          <ac:picMkLst>
            <pc:docMk/>
            <pc:sldMk cId="13781661" sldId="288"/>
            <ac:picMk id="4" creationId="{AAC285A0-FD53-E972-FD11-3AAE96731A2C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18:14:01.950" v="37" actId="1076"/>
        <pc:sldMkLst>
          <pc:docMk/>
          <pc:sldMk cId="1070171325" sldId="289"/>
        </pc:sldMkLst>
        <pc:spChg chg="mod">
          <ac:chgData name="Ana Paulina Lopez Cazares" userId="S::alopezc1501@alumno.ipn.mx::8bb5f28a-b2db-4f23-9681-ee29307d6786" providerId="AD" clId="Web-{6E910CD5-7837-4F49-A0D6-D6D4B33BB22C}" dt="2022-12-01T18:13:19.918" v="29" actId="14100"/>
          <ac:spMkLst>
            <pc:docMk/>
            <pc:sldMk cId="1070171325" sldId="289"/>
            <ac:spMk id="6" creationId="{19E5A2B2-C189-C458-A3E0-E05F92E37DF3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3:36.825" v="31" actId="1076"/>
          <ac:spMkLst>
            <pc:docMk/>
            <pc:sldMk cId="1070171325" sldId="289"/>
            <ac:spMk id="9" creationId="{C5E5832A-6B38-2102-3B88-D167F6B1E8C3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3:50.966" v="32" actId="1076"/>
          <ac:spMkLst>
            <pc:docMk/>
            <pc:sldMk cId="1070171325" sldId="289"/>
            <ac:spMk id="11" creationId="{14CD69C8-43CE-55D6-28AD-FD71CDB12F54}"/>
          </ac:spMkLst>
        </pc:spChg>
        <pc:picChg chg="add del mod modCrop">
          <ac:chgData name="Ana Paulina Lopez Cazares" userId="S::alopezc1501@alumno.ipn.mx::8bb5f28a-b2db-4f23-9681-ee29307d6786" providerId="AD" clId="Web-{6E910CD5-7837-4F49-A0D6-D6D4B33BB22C}" dt="2022-12-01T18:09:16.097" v="8"/>
          <ac:picMkLst>
            <pc:docMk/>
            <pc:sldMk cId="1070171325" sldId="289"/>
            <ac:picMk id="4" creationId="{F04FD4C2-34EF-ED0A-EC85-E0EDC3D83A5E}"/>
          </ac:picMkLst>
        </pc:picChg>
        <pc:picChg chg="add mod modCrop">
          <ac:chgData name="Ana Paulina Lopez Cazares" userId="S::alopezc1501@alumno.ipn.mx::8bb5f28a-b2db-4f23-9681-ee29307d6786" providerId="AD" clId="Web-{6E910CD5-7837-4F49-A0D6-D6D4B33BB22C}" dt="2022-12-01T18:13:53.138" v="34" actId="1076"/>
          <ac:picMkLst>
            <pc:docMk/>
            <pc:sldMk cId="1070171325" sldId="289"/>
            <ac:picMk id="5" creationId="{2829067E-8FAE-1E0A-DC55-6688D0F89A76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18:14:01.950" v="37" actId="1076"/>
          <ac:picMkLst>
            <pc:docMk/>
            <pc:sldMk cId="1070171325" sldId="289"/>
            <ac:picMk id="12" creationId="{A15109DE-8982-6782-22C7-51E7265CBE8B}"/>
          </ac:picMkLst>
        </pc:picChg>
        <pc:picChg chg="add del">
          <ac:chgData name="Ana Paulina Lopez Cazares" userId="S::alopezc1501@alumno.ipn.mx::8bb5f28a-b2db-4f23-9681-ee29307d6786" providerId="AD" clId="Web-{6E910CD5-7837-4F49-A0D6-D6D4B33BB22C}" dt="2022-12-01T18:10:09.771" v="16"/>
          <ac:picMkLst>
            <pc:docMk/>
            <pc:sldMk cId="1070171325" sldId="289"/>
            <ac:picMk id="13" creationId="{8DE0E729-036F-7AC7-B746-42CE27ED0BC6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8:14:45.046" v="40" actId="14100"/>
        <pc:sldMkLst>
          <pc:docMk/>
          <pc:sldMk cId="1737361579" sldId="290"/>
        </pc:sldMkLst>
        <pc:spChg chg="mod">
          <ac:chgData name="Ana Paulina Lopez Cazares" userId="S::alopezc1501@alumno.ipn.mx::8bb5f28a-b2db-4f23-9681-ee29307d6786" providerId="AD" clId="Web-{6E910CD5-7837-4F49-A0D6-D6D4B33BB22C}" dt="2022-12-01T18:14:45.046" v="40" actId="14100"/>
          <ac:spMkLst>
            <pc:docMk/>
            <pc:sldMk cId="1737361579" sldId="290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4:33.217" v="39" actId="14100"/>
          <ac:spMkLst>
            <pc:docMk/>
            <pc:sldMk cId="1737361579" sldId="290"/>
            <ac:spMk id="6" creationId="{41559D25-86AE-ECDF-6DED-7072A2A0892C}"/>
          </ac:spMkLst>
        </pc:spChg>
      </pc:sldChg>
      <pc:sldChg chg="modSp">
        <pc:chgData name="Ana Paulina Lopez Cazares" userId="S::alopezc1501@alumno.ipn.mx::8bb5f28a-b2db-4f23-9681-ee29307d6786" providerId="AD" clId="Web-{6E910CD5-7837-4F49-A0D6-D6D4B33BB22C}" dt="2022-12-01T18:17:21.301" v="66" actId="1076"/>
        <pc:sldMkLst>
          <pc:docMk/>
          <pc:sldMk cId="2580570571" sldId="292"/>
        </pc:sldMkLst>
        <pc:spChg chg="mod">
          <ac:chgData name="Ana Paulina Lopez Cazares" userId="S::alopezc1501@alumno.ipn.mx::8bb5f28a-b2db-4f23-9681-ee29307d6786" providerId="AD" clId="Web-{6E910CD5-7837-4F49-A0D6-D6D4B33BB22C}" dt="2022-12-01T18:17:21.301" v="66" actId="1076"/>
          <ac:spMkLst>
            <pc:docMk/>
            <pc:sldMk cId="2580570571" sldId="292"/>
            <ac:spMk id="3" creationId="{2B3D56AF-3601-AF86-5B66-8BFD44B13679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18:17:06.144" v="65" actId="1076"/>
          <ac:picMkLst>
            <pc:docMk/>
            <pc:sldMk cId="2580570571" sldId="292"/>
            <ac:picMk id="14" creationId="{1A24B6B2-E8B8-D925-3F81-BF6ACC20E955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9:53:14.411" v="314" actId="1076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6E910CD5-7837-4F49-A0D6-D6D4B33BB22C}" dt="2022-12-01T19:53:14.411" v="314" actId="1076"/>
          <ac:spMkLst>
            <pc:docMk/>
            <pc:sldMk cId="912070137" sldId="299"/>
            <ac:spMk id="8" creationId="{129C93AD-D0EB-E0A4-A1FC-C5627ADD9A0C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19:53:02.848" v="313" actId="1076"/>
          <ac:picMkLst>
            <pc:docMk/>
            <pc:sldMk cId="912070137" sldId="299"/>
            <ac:picMk id="10" creationId="{7AB69284-58A7-0608-036E-FDF569149A0E}"/>
          </ac:picMkLst>
        </pc:picChg>
      </pc:sldChg>
      <pc:sldChg chg="addSp modSp">
        <pc:chgData name="Ana Paulina Lopez Cazares" userId="S::alopezc1501@alumno.ipn.mx::8bb5f28a-b2db-4f23-9681-ee29307d6786" providerId="AD" clId="Web-{6E910CD5-7837-4F49-A0D6-D6D4B33BB22C}" dt="2022-12-01T20:10:22.085" v="321" actId="1076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6E910CD5-7837-4F49-A0D6-D6D4B33BB22C}" dt="2022-12-01T19:59:53.908" v="315" actId="1076"/>
          <ac:spMkLst>
            <pc:docMk/>
            <pc:sldMk cId="561610578" sldId="300"/>
            <ac:spMk id="3" creationId="{00000000-0000-0000-0000-000000000000}"/>
          </ac:spMkLst>
        </pc:spChg>
        <pc:picChg chg="add mod modCrop">
          <ac:chgData name="Ana Paulina Lopez Cazares" userId="S::alopezc1501@alumno.ipn.mx::8bb5f28a-b2db-4f23-9681-ee29307d6786" providerId="AD" clId="Web-{6E910CD5-7837-4F49-A0D6-D6D4B33BB22C}" dt="2022-12-01T20:10:22.085" v="321" actId="1076"/>
          <ac:picMkLst>
            <pc:docMk/>
            <pc:sldMk cId="561610578" sldId="300"/>
            <ac:picMk id="6" creationId="{A8128B82-9989-2160-3BC3-F5535728C5A6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20:17:15.364" v="335" actId="1076"/>
        <pc:sldMkLst>
          <pc:docMk/>
          <pc:sldMk cId="2604122933" sldId="301"/>
        </pc:sldMkLst>
        <pc:spChg chg="mod">
          <ac:chgData name="Ana Paulina Lopez Cazares" userId="S::alopezc1501@alumno.ipn.mx::8bb5f28a-b2db-4f23-9681-ee29307d6786" providerId="AD" clId="Web-{6E910CD5-7837-4F49-A0D6-D6D4B33BB22C}" dt="2022-12-01T20:17:15.364" v="335" actId="1076"/>
          <ac:spMkLst>
            <pc:docMk/>
            <pc:sldMk cId="2604122933" sldId="301"/>
            <ac:spMk id="8" creationId="{85CB2980-7EB6-6E41-376C-09762CEBCDCD}"/>
          </ac:spMkLst>
        </pc:spChg>
        <pc:picChg chg="del">
          <ac:chgData name="Ana Paulina Lopez Cazares" userId="S::alopezc1501@alumno.ipn.mx::8bb5f28a-b2db-4f23-9681-ee29307d6786" providerId="AD" clId="Web-{6E910CD5-7837-4F49-A0D6-D6D4B33BB22C}" dt="2022-12-01T20:15:42.080" v="322"/>
          <ac:picMkLst>
            <pc:docMk/>
            <pc:sldMk cId="2604122933" sldId="301"/>
            <ac:picMk id="5" creationId="{2E618ED6-19F9-A8F4-FA2E-F62B88D2161D}"/>
          </ac:picMkLst>
        </pc:picChg>
        <pc:picChg chg="add del mod">
          <ac:chgData name="Ana Paulina Lopez Cazares" userId="S::alopezc1501@alumno.ipn.mx::8bb5f28a-b2db-4f23-9681-ee29307d6786" providerId="AD" clId="Web-{6E910CD5-7837-4F49-A0D6-D6D4B33BB22C}" dt="2022-12-01T20:15:59.737" v="329"/>
          <ac:picMkLst>
            <pc:docMk/>
            <pc:sldMk cId="2604122933" sldId="301"/>
            <ac:picMk id="6" creationId="{9828ABBD-76F4-E4F2-6CE8-073609436FA0}"/>
          </ac:picMkLst>
        </pc:picChg>
        <pc:picChg chg="add mod">
          <ac:chgData name="Ana Paulina Lopez Cazares" userId="S::alopezc1501@alumno.ipn.mx::8bb5f28a-b2db-4f23-9681-ee29307d6786" providerId="AD" clId="Web-{6E910CD5-7837-4F49-A0D6-D6D4B33BB22C}" dt="2022-12-01T20:17:11.614" v="334" actId="1076"/>
          <ac:picMkLst>
            <pc:docMk/>
            <pc:sldMk cId="2604122933" sldId="301"/>
            <ac:picMk id="9" creationId="{A5C7469F-67E3-5B8D-6037-64DFC13EF579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20:22:23.687" v="348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6E910CD5-7837-4F49-A0D6-D6D4B33BB22C}" dt="2022-12-01T20:18:03.584" v="339" actId="14100"/>
          <ac:spMkLst>
            <pc:docMk/>
            <pc:sldMk cId="408102869" sldId="302"/>
            <ac:spMk id="12" creationId="{3B733B5E-0C73-3958-0EFB-0D29F08D48F5}"/>
          </ac:spMkLst>
        </pc:spChg>
        <pc:picChg chg="del mod">
          <ac:chgData name="Ana Paulina Lopez Cazares" userId="S::alopezc1501@alumno.ipn.mx::8bb5f28a-b2db-4f23-9681-ee29307d6786" providerId="AD" clId="Web-{6E910CD5-7837-4F49-A0D6-D6D4B33BB22C}" dt="2022-12-01T20:22:23.687" v="348"/>
          <ac:picMkLst>
            <pc:docMk/>
            <pc:sldMk cId="408102869" sldId="302"/>
            <ac:picMk id="5" creationId="{98EE5EF6-35C9-CBDB-E58C-2CCB406FCF32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20:18:09.725" v="341" actId="1076"/>
          <ac:picMkLst>
            <pc:docMk/>
            <pc:sldMk cId="408102869" sldId="302"/>
            <ac:picMk id="6" creationId="{09BC7D1C-8AFF-2B61-3FA0-CC2E33BAC238}"/>
          </ac:picMkLst>
        </pc:picChg>
        <pc:picChg chg="add mod">
          <ac:chgData name="Ana Paulina Lopez Cazares" userId="S::alopezc1501@alumno.ipn.mx::8bb5f28a-b2db-4f23-9681-ee29307d6786" providerId="AD" clId="Web-{6E910CD5-7837-4F49-A0D6-D6D4B33BB22C}" dt="2022-12-01T20:18:20.522" v="345" actId="1076"/>
          <ac:picMkLst>
            <pc:docMk/>
            <pc:sldMk cId="408102869" sldId="302"/>
            <ac:picMk id="7" creationId="{A90B9427-23B1-9129-3E86-260E59F7C9D8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20:18:31.663" v="347" actId="14100"/>
          <ac:picMkLst>
            <pc:docMk/>
            <pc:sldMk cId="408102869" sldId="302"/>
            <ac:picMk id="8" creationId="{C147A8D9-8C75-0507-BB3E-CB119C94AD17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20:23:07.282" v="352" actId="1076"/>
        <pc:sldMkLst>
          <pc:docMk/>
          <pc:sldMk cId="2326122330" sldId="303"/>
        </pc:sldMkLst>
        <pc:graphicFrameChg chg="mod modGraphic">
          <ac:chgData name="Ana Paulina Lopez Cazares" userId="S::alopezc1501@alumno.ipn.mx::8bb5f28a-b2db-4f23-9681-ee29307d6786" providerId="AD" clId="Web-{6E910CD5-7837-4F49-A0D6-D6D4B33BB22C}" dt="2022-12-01T18:41:55.912" v="99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picChg chg="del mod">
          <ac:chgData name="Ana Paulina Lopez Cazares" userId="S::alopezc1501@alumno.ipn.mx::8bb5f28a-b2db-4f23-9681-ee29307d6786" providerId="AD" clId="Web-{6E910CD5-7837-4F49-A0D6-D6D4B33BB22C}" dt="2022-12-01T20:17:47.287" v="336"/>
          <ac:picMkLst>
            <pc:docMk/>
            <pc:sldMk cId="2326122330" sldId="303"/>
            <ac:picMk id="3" creationId="{C63C33B2-F133-6AB9-D3AF-AA67E59AB767}"/>
          </ac:picMkLst>
        </pc:picChg>
        <pc:picChg chg="add mod">
          <ac:chgData name="Ana Paulina Lopez Cazares" userId="S::alopezc1501@alumno.ipn.mx::8bb5f28a-b2db-4f23-9681-ee29307d6786" providerId="AD" clId="Web-{6E910CD5-7837-4F49-A0D6-D6D4B33BB22C}" dt="2022-12-01T20:23:07.282" v="352" actId="1076"/>
          <ac:picMkLst>
            <pc:docMk/>
            <pc:sldMk cId="2326122330" sldId="303"/>
            <ac:picMk id="9" creationId="{E154544B-D6CB-E73A-A926-ACDEB8FAAAA1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20:24:30.019" v="355" actId="1076"/>
        <pc:sldMkLst>
          <pc:docMk/>
          <pc:sldMk cId="1768756864" sldId="306"/>
        </pc:sldMkLst>
        <pc:spChg chg="mod">
          <ac:chgData name="Ana Paulina Lopez Cazares" userId="S::alopezc1501@alumno.ipn.mx::8bb5f28a-b2db-4f23-9681-ee29307d6786" providerId="AD" clId="Web-{6E910CD5-7837-4F49-A0D6-D6D4B33BB22C}" dt="2022-12-01T20:24:19.456" v="353" actId="1076"/>
          <ac:spMkLst>
            <pc:docMk/>
            <pc:sldMk cId="1768756864" sldId="306"/>
            <ac:spMk id="2" creationId="{00000000-0000-0000-0000-000000000000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20:24:30.019" v="355" actId="1076"/>
          <ac:picMkLst>
            <pc:docMk/>
            <pc:sldMk cId="1768756864" sldId="306"/>
            <ac:picMk id="6" creationId="{462DA4F6-1CF7-043B-1DC8-CC49B10A4A38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18:37:31.419" v="89"/>
        <pc:sldMkLst>
          <pc:docMk/>
          <pc:sldMk cId="1378419113" sldId="311"/>
        </pc:sldMkLst>
        <pc:picChg chg="add del mod">
          <ac:chgData name="Ana Paulina Lopez Cazares" userId="S::alopezc1501@alumno.ipn.mx::8bb5f28a-b2db-4f23-9681-ee29307d6786" providerId="AD" clId="Web-{6E910CD5-7837-4F49-A0D6-D6D4B33BB22C}" dt="2022-12-01T18:37:27.778" v="88"/>
          <ac:picMkLst>
            <pc:docMk/>
            <pc:sldMk cId="1378419113" sldId="311"/>
            <ac:picMk id="5" creationId="{BA2115C1-2A55-81B6-8375-50AF888022E3}"/>
          </ac:picMkLst>
        </pc:picChg>
        <pc:picChg chg="add del">
          <ac:chgData name="Ana Paulina Lopez Cazares" userId="S::alopezc1501@alumno.ipn.mx::8bb5f28a-b2db-4f23-9681-ee29307d6786" providerId="AD" clId="Web-{6E910CD5-7837-4F49-A0D6-D6D4B33BB22C}" dt="2022-12-01T18:37:31.419" v="89"/>
          <ac:picMkLst>
            <pc:docMk/>
            <pc:sldMk cId="1378419113" sldId="311"/>
            <ac:picMk id="7" creationId="{86F72110-38FA-0BAD-2F25-C6F95D3AEFE5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8:07:02.702" v="1" actId="20577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6E910CD5-7837-4F49-A0D6-D6D4B33BB22C}" dt="2022-12-01T18:07:02.702" v="1" actId="20577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06:59.015" v="0" actId="20577"/>
          <ac:spMkLst>
            <pc:docMk/>
            <pc:sldMk cId="4258736502" sldId="354"/>
            <ac:spMk id="8" creationId="{00000000-0000-0000-0000-000000000000}"/>
          </ac:spMkLst>
        </pc:spChg>
      </pc:sldChg>
      <pc:sldChg chg="modSp">
        <pc:chgData name="Ana Paulina Lopez Cazares" userId="S::alopezc1501@alumno.ipn.mx::8bb5f28a-b2db-4f23-9681-ee29307d6786" providerId="AD" clId="Web-{6E910CD5-7837-4F49-A0D6-D6D4B33BB22C}" dt="2022-12-01T18:16:52.206" v="64" actId="1076"/>
        <pc:sldMkLst>
          <pc:docMk/>
          <pc:sldMk cId="2341680385" sldId="356"/>
        </pc:sldMkLst>
        <pc:spChg chg="mod">
          <ac:chgData name="Ana Paulina Lopez Cazares" userId="S::alopezc1501@alumno.ipn.mx::8bb5f28a-b2db-4f23-9681-ee29307d6786" providerId="AD" clId="Web-{6E910CD5-7837-4F49-A0D6-D6D4B33BB22C}" dt="2022-12-01T18:16:05.845" v="54" actId="14100"/>
          <ac:spMkLst>
            <pc:docMk/>
            <pc:sldMk cId="2341680385" sldId="356"/>
            <ac:spMk id="17" creationId="{2512DFD4-6352-A88A-16C2-908AA66EC10A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5:34.125" v="49" actId="14100"/>
          <ac:spMkLst>
            <pc:docMk/>
            <pc:sldMk cId="2341680385" sldId="356"/>
            <ac:spMk id="18" creationId="{CA4D6469-6AE6-4C70-57C9-F09D018C53CE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6:12.752" v="55" actId="14100"/>
          <ac:spMkLst>
            <pc:docMk/>
            <pc:sldMk cId="2341680385" sldId="356"/>
            <ac:spMk id="19" creationId="{1539F603-2F4A-8E60-F6F7-05AA1B58EF9A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6:23.471" v="58" actId="14100"/>
          <ac:spMkLst>
            <pc:docMk/>
            <pc:sldMk cId="2341680385" sldId="356"/>
            <ac:spMk id="20" creationId="{5298D516-4CB6-0DDF-A1B1-9CDBE60BCC94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6:48.097" v="63" actId="14100"/>
          <ac:spMkLst>
            <pc:docMk/>
            <pc:sldMk cId="2341680385" sldId="356"/>
            <ac:spMk id="21" creationId="{C6D50257-76FF-9520-6AE2-DB19DB32F498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18:15:19.375" v="44" actId="1076"/>
          <ac:picMkLst>
            <pc:docMk/>
            <pc:sldMk cId="2341680385" sldId="356"/>
            <ac:picMk id="5" creationId="{55FA1B25-3B09-0345-FCE5-EE7D44F77A25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18:16:52.206" v="64" actId="1076"/>
          <ac:picMkLst>
            <pc:docMk/>
            <pc:sldMk cId="2341680385" sldId="356"/>
            <ac:picMk id="8" creationId="{5BF95E85-1D8E-96C1-3968-BF1611292EC9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18:15:37.282" v="50" actId="1076"/>
          <ac:picMkLst>
            <pc:docMk/>
            <pc:sldMk cId="2341680385" sldId="356"/>
            <ac:picMk id="9" creationId="{FE061125-80BD-A653-4598-540E46DE3F93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8:18:32.912" v="72" actId="20577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6E910CD5-7837-4F49-A0D6-D6D4B33BB22C}" dt="2022-12-01T18:18:32.912" v="72" actId="20577"/>
          <ac:spMkLst>
            <pc:docMk/>
            <pc:sldMk cId="3595106048" sldId="359"/>
            <ac:spMk id="6" creationId="{96A9F0AB-5D80-D381-A645-69C7DB582556}"/>
          </ac:spMkLst>
        </pc:spChg>
      </pc:sldChg>
      <pc:sldChg chg="modSp">
        <pc:chgData name="Ana Paulina Lopez Cazares" userId="S::alopezc1501@alumno.ipn.mx::8bb5f28a-b2db-4f23-9681-ee29307d6786" providerId="AD" clId="Web-{6E910CD5-7837-4F49-A0D6-D6D4B33BB22C}" dt="2022-12-01T20:36:49.293" v="362" actId="1076"/>
        <pc:sldMkLst>
          <pc:docMk/>
          <pc:sldMk cId="2654446667" sldId="360"/>
        </pc:sldMkLst>
        <pc:picChg chg="mod">
          <ac:chgData name="Ana Paulina Lopez Cazares" userId="S::alopezc1501@alumno.ipn.mx::8bb5f28a-b2db-4f23-9681-ee29307d6786" providerId="AD" clId="Web-{6E910CD5-7837-4F49-A0D6-D6D4B33BB22C}" dt="2022-12-01T20:36:49.293" v="362" actId="1076"/>
          <ac:picMkLst>
            <pc:docMk/>
            <pc:sldMk cId="2654446667" sldId="360"/>
            <ac:picMk id="3" creationId="{47F7EDB2-3C20-C4D0-F97C-08D9F8E26A91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9:02:40.140" v="123" actId="1076"/>
        <pc:sldMkLst>
          <pc:docMk/>
          <pc:sldMk cId="3223058606" sldId="363"/>
        </pc:sldMkLst>
        <pc:spChg chg="mod">
          <ac:chgData name="Ana Paulina Lopez Cazares" userId="S::alopezc1501@alumno.ipn.mx::8bb5f28a-b2db-4f23-9681-ee29307d6786" providerId="AD" clId="Web-{6E910CD5-7837-4F49-A0D6-D6D4B33BB22C}" dt="2022-12-01T19:02:40.140" v="123" actId="1076"/>
          <ac:spMkLst>
            <pc:docMk/>
            <pc:sldMk cId="3223058606" sldId="363"/>
            <ac:spMk id="21" creationId="{00000000-0000-0000-0000-000000000000}"/>
          </ac:spMkLst>
        </pc:spChg>
      </pc:sldChg>
      <pc:sldChg chg="addSp delSp modSp">
        <pc:chgData name="Ana Paulina Lopez Cazares" userId="S::alopezc1501@alumno.ipn.mx::8bb5f28a-b2db-4f23-9681-ee29307d6786" providerId="AD" clId="Web-{6E910CD5-7837-4F49-A0D6-D6D4B33BB22C}" dt="2022-12-01T19:00:39.761" v="115" actId="1076"/>
        <pc:sldMkLst>
          <pc:docMk/>
          <pc:sldMk cId="580073882" sldId="374"/>
        </pc:sldMkLst>
        <pc:spChg chg="mod">
          <ac:chgData name="Ana Paulina Lopez Cazares" userId="S::alopezc1501@alumno.ipn.mx::8bb5f28a-b2db-4f23-9681-ee29307d6786" providerId="AD" clId="Web-{6E910CD5-7837-4F49-A0D6-D6D4B33BB22C}" dt="2022-12-01T19:00:36.370" v="114" actId="1076"/>
          <ac:spMkLst>
            <pc:docMk/>
            <pc:sldMk cId="580073882" sldId="374"/>
            <ac:spMk id="2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6E910CD5-7837-4F49-A0D6-D6D4B33BB22C}" dt="2022-12-01T19:00:39.761" v="115" actId="1076"/>
          <ac:spMkLst>
            <pc:docMk/>
            <pc:sldMk cId="580073882" sldId="374"/>
            <ac:spMk id="5" creationId="{CFE248F7-8F4A-FBD0-ADA4-B410246CA31B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59:51.337" v="106" actId="20577"/>
          <ac:spMkLst>
            <pc:docMk/>
            <pc:sldMk cId="580073882" sldId="374"/>
            <ac:spMk id="8" creationId="{31A6BFFC-37EC-7857-4F0B-75E5987E541A}"/>
          </ac:spMkLst>
        </pc:spChg>
        <pc:picChg chg="add mod">
          <ac:chgData name="Ana Paulina Lopez Cazares" userId="S::alopezc1501@alumno.ipn.mx::8bb5f28a-b2db-4f23-9681-ee29307d6786" providerId="AD" clId="Web-{6E910CD5-7837-4F49-A0D6-D6D4B33BB22C}" dt="2022-12-01T19:00:24.917" v="112" actId="1076"/>
          <ac:picMkLst>
            <pc:docMk/>
            <pc:sldMk cId="580073882" sldId="374"/>
            <ac:picMk id="3" creationId="{6D7407D0-506B-74CE-D9EC-85836B25F007}"/>
          </ac:picMkLst>
        </pc:picChg>
        <pc:picChg chg="del">
          <ac:chgData name="Ana Paulina Lopez Cazares" userId="S::alopezc1501@alumno.ipn.mx::8bb5f28a-b2db-4f23-9681-ee29307d6786" providerId="AD" clId="Web-{6E910CD5-7837-4F49-A0D6-D6D4B33BB22C}" dt="2022-12-01T18:59:35.446" v="103"/>
          <ac:picMkLst>
            <pc:docMk/>
            <pc:sldMk cId="580073882" sldId="374"/>
            <ac:picMk id="4" creationId="{1A221B4C-E61A-BDE9-B87A-F11899F5AEC5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20:36:43.996" v="360" actId="1076"/>
        <pc:sldMkLst>
          <pc:docMk/>
          <pc:sldMk cId="1220634657" sldId="381"/>
        </pc:sldMkLst>
        <pc:picChg chg="mod">
          <ac:chgData name="Ana Paulina Lopez Cazares" userId="S::alopezc1501@alumno.ipn.mx::8bb5f28a-b2db-4f23-9681-ee29307d6786" providerId="AD" clId="Web-{6E910CD5-7837-4F49-A0D6-D6D4B33BB22C}" dt="2022-12-01T20:36:43.996" v="360" actId="1076"/>
          <ac:picMkLst>
            <pc:docMk/>
            <pc:sldMk cId="1220634657" sldId="381"/>
            <ac:picMk id="3" creationId="{47F7EDB2-3C20-C4D0-F97C-08D9F8E26A91}"/>
          </ac:picMkLst>
        </pc:picChg>
      </pc:sldChg>
    </pc:docChg>
  </pc:docChgLst>
  <pc:docChgLst>
    <pc:chgData name="Miguel Angel Gonzalez" userId="S::mgonzalez1823@alumno.ipn.mx::89acffa9-c343-410a-b7b8-2658856eb14d" providerId="AD" clId="Web-{3E43ADA6-550C-4912-B660-F8A64FDA3832}"/>
    <pc:docChg chg="modSld">
      <pc:chgData name="Miguel Angel Gonzalez" userId="S::mgonzalez1823@alumno.ipn.mx::89acffa9-c343-410a-b7b8-2658856eb14d" providerId="AD" clId="Web-{3E43ADA6-550C-4912-B660-F8A64FDA3832}" dt="2022-12-01T02:41:36.532" v="279" actId="1076"/>
      <pc:docMkLst>
        <pc:docMk/>
      </pc:docMkLst>
      <pc:sldChg chg="modSp">
        <pc:chgData name="Miguel Angel Gonzalez" userId="S::mgonzalez1823@alumno.ipn.mx::89acffa9-c343-410a-b7b8-2658856eb14d" providerId="AD" clId="Web-{3E43ADA6-550C-4912-B660-F8A64FDA3832}" dt="2022-12-01T02:15:43.870" v="213" actId="20577"/>
        <pc:sldMkLst>
          <pc:docMk/>
          <pc:sldMk cId="445072725" sldId="295"/>
        </pc:sldMkLst>
        <pc:spChg chg="mod">
          <ac:chgData name="Miguel Angel Gonzalez" userId="S::mgonzalez1823@alumno.ipn.mx::89acffa9-c343-410a-b7b8-2658856eb14d" providerId="AD" clId="Web-{3E43ADA6-550C-4912-B660-F8A64FDA3832}" dt="2022-12-01T02:15:43.870" v="213" actId="20577"/>
          <ac:spMkLst>
            <pc:docMk/>
            <pc:sldMk cId="445072725" sldId="295"/>
            <ac:spMk id="9" creationId="{54D9CE11-3F6E-0475-EB15-4A8398DCFF0D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54.931" v="195" actId="20577"/>
        <pc:sldMkLst>
          <pc:docMk/>
          <pc:sldMk cId="912070137" sldId="299"/>
        </pc:sldMkLst>
        <pc:spChg chg="mod">
          <ac:chgData name="Miguel Angel Gonzalez" userId="S::mgonzalez1823@alumno.ipn.mx::89acffa9-c343-410a-b7b8-2658856eb14d" providerId="AD" clId="Web-{3E43ADA6-550C-4912-B660-F8A64FDA3832}" dt="2022-12-01T02:14:54.931" v="195" actId="20577"/>
          <ac:spMkLst>
            <pc:docMk/>
            <pc:sldMk cId="912070137" sldId="299"/>
            <ac:spMk id="7" creationId="{07F73C42-3E4E-D7B2-EF0B-AF4DAAF18A23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56.588" v="197" actId="20577"/>
        <pc:sldMkLst>
          <pc:docMk/>
          <pc:sldMk cId="561610578" sldId="300"/>
        </pc:sldMkLst>
        <pc:spChg chg="mod">
          <ac:chgData name="Miguel Angel Gonzalez" userId="S::mgonzalez1823@alumno.ipn.mx::89acffa9-c343-410a-b7b8-2658856eb14d" providerId="AD" clId="Web-{3E43ADA6-550C-4912-B660-F8A64FDA3832}" dt="2022-12-01T02:14:56.588" v="197" actId="20577"/>
          <ac:spMkLst>
            <pc:docMk/>
            <pc:sldMk cId="561610578" sldId="300"/>
            <ac:spMk id="7" creationId="{DBF22922-206D-2FA5-4B7E-2FB47DD469C9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05.088" v="202" actId="20577"/>
        <pc:sldMkLst>
          <pc:docMk/>
          <pc:sldMk cId="2604122933" sldId="301"/>
        </pc:sldMkLst>
        <pc:spChg chg="mod">
          <ac:chgData name="Miguel Angel Gonzalez" userId="S::mgonzalez1823@alumno.ipn.mx::89acffa9-c343-410a-b7b8-2658856eb14d" providerId="AD" clId="Web-{3E43ADA6-550C-4912-B660-F8A64FDA3832}" dt="2022-12-01T02:15:05.088" v="202" actId="20577"/>
          <ac:spMkLst>
            <pc:docMk/>
            <pc:sldMk cId="2604122933" sldId="301"/>
            <ac:spMk id="7" creationId="{37B5C764-D1A3-77E8-0DBB-C531F554ADE7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05.213" v="204" actId="20577"/>
        <pc:sldMkLst>
          <pc:docMk/>
          <pc:sldMk cId="408102869" sldId="302"/>
        </pc:sldMkLst>
        <pc:spChg chg="mod">
          <ac:chgData name="Miguel Angel Gonzalez" userId="S::mgonzalez1823@alumno.ipn.mx::89acffa9-c343-410a-b7b8-2658856eb14d" providerId="AD" clId="Web-{3E43ADA6-550C-4912-B660-F8A64FDA3832}" dt="2022-12-01T02:15:05.213" v="204" actId="20577"/>
          <ac:spMkLst>
            <pc:docMk/>
            <pc:sldMk cId="408102869" sldId="302"/>
            <ac:spMk id="9" creationId="{6B95DC74-5C15-2021-9AA4-C95734DDB9BA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10.198" v="206" actId="20577"/>
        <pc:sldMkLst>
          <pc:docMk/>
          <pc:sldMk cId="2326122330" sldId="303"/>
        </pc:sldMkLst>
        <pc:spChg chg="mod">
          <ac:chgData name="Miguel Angel Gonzalez" userId="S::mgonzalez1823@alumno.ipn.mx::89acffa9-c343-410a-b7b8-2658856eb14d" providerId="AD" clId="Web-{3E43ADA6-550C-4912-B660-F8A64FDA3832}" dt="2022-12-01T02:15:10.198" v="206" actId="20577"/>
          <ac:spMkLst>
            <pc:docMk/>
            <pc:sldMk cId="2326122330" sldId="303"/>
            <ac:spMk id="7" creationId="{FBCA538A-035D-1087-A860-C1ABF80B93EA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10.262" v="227" actId="20577"/>
        <pc:sldMkLst>
          <pc:docMk/>
          <pc:sldMk cId="1768756864" sldId="306"/>
        </pc:sldMkLst>
        <pc:spChg chg="add del mod">
          <ac:chgData name="Miguel Angel Gonzalez" userId="S::mgonzalez1823@alumno.ipn.mx::89acffa9-c343-410a-b7b8-2658856eb14d" providerId="AD" clId="Web-{3E43ADA6-550C-4912-B660-F8A64FDA3832}" dt="2022-12-01T02:16:10.262" v="227" actId="20577"/>
          <ac:spMkLst>
            <pc:docMk/>
            <pc:sldMk cId="1768756864" sldId="306"/>
            <ac:spMk id="7" creationId="{2C11CD51-7B73-320E-6FEE-ACE665E7511D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17.340" v="231" actId="20577"/>
        <pc:sldMkLst>
          <pc:docMk/>
          <pc:sldMk cId="3530140169" sldId="307"/>
        </pc:sldMkLst>
        <pc:spChg chg="mod">
          <ac:chgData name="Miguel Angel Gonzalez" userId="S::mgonzalez1823@alumno.ipn.mx::89acffa9-c343-410a-b7b8-2658856eb14d" providerId="AD" clId="Web-{3E43ADA6-550C-4912-B660-F8A64FDA3832}" dt="2022-12-01T02:16:17.340" v="231" actId="20577"/>
          <ac:spMkLst>
            <pc:docMk/>
            <pc:sldMk cId="3530140169" sldId="307"/>
            <ac:spMk id="8" creationId="{1AC03840-15A5-A22E-00BD-58BA5C1F7F85}"/>
          </ac:spMkLst>
        </pc:spChg>
        <pc:picChg chg="del">
          <ac:chgData name="Miguel Angel Gonzalez" userId="S::mgonzalez1823@alumno.ipn.mx::89acffa9-c343-410a-b7b8-2658856eb14d" providerId="AD" clId="Web-{3E43ADA6-550C-4912-B660-F8A64FDA3832}" dt="2022-12-01T01:09:51.807" v="0"/>
          <ac:picMkLst>
            <pc:docMk/>
            <pc:sldMk cId="3530140169" sldId="307"/>
            <ac:picMk id="5" creationId="{FA21E2AB-292A-B209-98C5-5D51FABB1BD9}"/>
          </ac:picMkLst>
        </pc:picChg>
        <pc:picChg chg="add mod modCrop">
          <ac:chgData name="Miguel Angel Gonzalez" userId="S::mgonzalez1823@alumno.ipn.mx::89acffa9-c343-410a-b7b8-2658856eb14d" providerId="AD" clId="Web-{3E43ADA6-550C-4912-B660-F8A64FDA3832}" dt="2022-12-01T01:10:56.950" v="10"/>
          <ac:picMkLst>
            <pc:docMk/>
            <pc:sldMk cId="3530140169" sldId="307"/>
            <ac:picMk id="6" creationId="{5D83CC39-9E25-5232-A18E-A81009D70B79}"/>
          </ac:picMkLst>
        </pc:picChg>
      </pc:sldChg>
      <pc:sldChg chg="modSp">
        <pc:chgData name="Miguel Angel Gonzalez" userId="S::mgonzalez1823@alumno.ipn.mx::89acffa9-c343-410a-b7b8-2658856eb14d" providerId="AD" clId="Web-{3E43ADA6-550C-4912-B660-F8A64FDA3832}" dt="2022-12-01T02:16:19.028" v="232" actId="20577"/>
        <pc:sldMkLst>
          <pc:docMk/>
          <pc:sldMk cId="656562194" sldId="308"/>
        </pc:sldMkLst>
        <pc:spChg chg="mod">
          <ac:chgData name="Miguel Angel Gonzalez" userId="S::mgonzalez1823@alumno.ipn.mx::89acffa9-c343-410a-b7b8-2658856eb14d" providerId="AD" clId="Web-{3E43ADA6-550C-4912-B660-F8A64FDA3832}" dt="2022-12-01T02:16:19.028" v="232" actId="20577"/>
          <ac:spMkLst>
            <pc:docMk/>
            <pc:sldMk cId="656562194" sldId="308"/>
            <ac:spMk id="19" creationId="{9A188F44-B9B7-A220-1020-44626F6BB1DD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6:42.247" v="244" actId="20577"/>
        <pc:sldMkLst>
          <pc:docMk/>
          <pc:sldMk cId="502126658" sldId="309"/>
        </pc:sldMkLst>
        <pc:spChg chg="mod">
          <ac:chgData name="Miguel Angel Gonzalez" userId="S::mgonzalez1823@alumno.ipn.mx::89acffa9-c343-410a-b7b8-2658856eb14d" providerId="AD" clId="Web-{3E43ADA6-550C-4912-B660-F8A64FDA3832}" dt="2022-12-01T02:16:42.247" v="244" actId="20577"/>
          <ac:spMkLst>
            <pc:docMk/>
            <pc:sldMk cId="502126658" sldId="309"/>
            <ac:spMk id="5" creationId="{72E7E04B-4F50-CAB1-43C2-61C4FBA351A7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7:03.904" v="259" actId="20577"/>
        <pc:sldMkLst>
          <pc:docMk/>
          <pc:sldMk cId="1762446450" sldId="310"/>
        </pc:sldMkLst>
        <pc:spChg chg="mod">
          <ac:chgData name="Miguel Angel Gonzalez" userId="S::mgonzalez1823@alumno.ipn.mx::89acffa9-c343-410a-b7b8-2658856eb14d" providerId="AD" clId="Web-{3E43ADA6-550C-4912-B660-F8A64FDA3832}" dt="2022-12-01T02:17:03.904" v="259" actId="20577"/>
          <ac:spMkLst>
            <pc:docMk/>
            <pc:sldMk cId="1762446450" sldId="310"/>
            <ac:spMk id="5" creationId="{8869C37B-9B9D-C45E-2A07-057FFF0E2E12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6:51.638" v="249" actId="20577"/>
        <pc:sldMkLst>
          <pc:docMk/>
          <pc:sldMk cId="1378419113" sldId="311"/>
        </pc:sldMkLst>
        <pc:spChg chg="mod">
          <ac:chgData name="Miguel Angel Gonzalez" userId="S::mgonzalez1823@alumno.ipn.mx::89acffa9-c343-410a-b7b8-2658856eb14d" providerId="AD" clId="Web-{3E43ADA6-550C-4912-B660-F8A64FDA3832}" dt="2022-12-01T02:16:51.638" v="249" actId="20577"/>
          <ac:spMkLst>
            <pc:docMk/>
            <pc:sldMk cId="1378419113" sldId="311"/>
            <ac:spMk id="6" creationId="{4DEE423C-B500-EB9C-34B1-37D6AE47BB18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7:26.077" v="274" actId="20577"/>
        <pc:sldMkLst>
          <pc:docMk/>
          <pc:sldMk cId="576653397" sldId="313"/>
        </pc:sldMkLst>
        <pc:spChg chg="mod">
          <ac:chgData name="Miguel Angel Gonzalez" userId="S::mgonzalez1823@alumno.ipn.mx::89acffa9-c343-410a-b7b8-2658856eb14d" providerId="AD" clId="Web-{3E43ADA6-550C-4912-B660-F8A64FDA3832}" dt="2022-12-01T02:17:26.077" v="274" actId="20577"/>
          <ac:spMkLst>
            <pc:docMk/>
            <pc:sldMk cId="576653397" sldId="313"/>
            <ac:spMk id="5" creationId="{32F68192-C899-CDCB-150E-578B6E4DD189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8:12.562" v="278" actId="20577"/>
        <pc:sldMkLst>
          <pc:docMk/>
          <pc:sldMk cId="4040010388" sldId="355"/>
        </pc:sldMkLst>
        <pc:spChg chg="mod">
          <ac:chgData name="Miguel Angel Gonzalez" userId="S::mgonzalez1823@alumno.ipn.mx::89acffa9-c343-410a-b7b8-2658856eb14d" providerId="AD" clId="Web-{3E43ADA6-550C-4912-B660-F8A64FDA3832}" dt="2022-12-01T02:18:12.562" v="278" actId="20577"/>
          <ac:spMkLst>
            <pc:docMk/>
            <pc:sldMk cId="4040010388" sldId="355"/>
            <ac:spMk id="3" creationId="{92D5F156-C7DD-A557-8835-E6124546759A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48.435" v="247" actId="20577"/>
        <pc:sldMkLst>
          <pc:docMk/>
          <pc:sldMk cId="2338406880" sldId="357"/>
        </pc:sldMkLst>
        <pc:spChg chg="mod">
          <ac:chgData name="Miguel Angel Gonzalez" userId="S::mgonzalez1823@alumno.ipn.mx::89acffa9-c343-410a-b7b8-2658856eb14d" providerId="AD" clId="Web-{3E43ADA6-550C-4912-B660-F8A64FDA3832}" dt="2022-12-01T02:16:48.435" v="247" actId="20577"/>
          <ac:spMkLst>
            <pc:docMk/>
            <pc:sldMk cId="2338406880" sldId="357"/>
            <ac:spMk id="6" creationId="{88E194BC-18AB-2199-BFCC-53D9693D3F75}"/>
          </ac:spMkLst>
        </pc:spChg>
        <pc:graphicFrameChg chg="add del mod modGraphic">
          <ac:chgData name="Miguel Angel Gonzalez" userId="S::mgonzalez1823@alumno.ipn.mx::89acffa9-c343-410a-b7b8-2658856eb14d" providerId="AD" clId="Web-{3E43ADA6-550C-4912-B660-F8A64FDA3832}" dt="2022-12-01T02:10:47.987" v="172"/>
          <ac:graphicFrameMkLst>
            <pc:docMk/>
            <pc:sldMk cId="2338406880" sldId="357"/>
            <ac:graphicFrameMk id="5" creationId="{04B04B36-6DFF-3C74-72C5-AECD70C717EB}"/>
          </ac:graphicFrameMkLst>
        </pc:graphicFrameChg>
        <pc:picChg chg="del">
          <ac:chgData name="Miguel Angel Gonzalez" userId="S::mgonzalez1823@alumno.ipn.mx::89acffa9-c343-410a-b7b8-2658856eb14d" providerId="AD" clId="Web-{3E43ADA6-550C-4912-B660-F8A64FDA3832}" dt="2022-12-01T01:51:49.688" v="69"/>
          <ac:picMkLst>
            <pc:docMk/>
            <pc:sldMk cId="2338406880" sldId="357"/>
            <ac:picMk id="3" creationId="{5CDD328F-AAA0-3937-E3B3-613E265FE1CA}"/>
          </ac:picMkLst>
        </pc:picChg>
        <pc:picChg chg="add del mod">
          <ac:chgData name="Miguel Angel Gonzalez" userId="S::mgonzalez1823@alumno.ipn.mx::89acffa9-c343-410a-b7b8-2658856eb14d" providerId="AD" clId="Web-{3E43ADA6-550C-4912-B660-F8A64FDA3832}" dt="2022-12-01T02:13:54.242" v="177"/>
          <ac:picMkLst>
            <pc:docMk/>
            <pc:sldMk cId="2338406880" sldId="357"/>
            <ac:picMk id="8" creationId="{87B70A84-C1FC-1C02-1C19-235C4B7C1BD6}"/>
          </ac:picMkLst>
        </pc:picChg>
        <pc:picChg chg="add mod">
          <ac:chgData name="Miguel Angel Gonzalez" userId="S::mgonzalez1823@alumno.ipn.mx::89acffa9-c343-410a-b7b8-2658856eb14d" providerId="AD" clId="Web-{3E43ADA6-550C-4912-B660-F8A64FDA3832}" dt="2022-12-01T02:14:05.414" v="181" actId="1076"/>
          <ac:picMkLst>
            <pc:docMk/>
            <pc:sldMk cId="2338406880" sldId="357"/>
            <ac:picMk id="9" creationId="{E263898B-2401-6AD7-150E-3013874D54B3}"/>
          </ac:picMkLst>
        </pc:picChg>
      </pc:sldChg>
      <pc:sldChg chg="modSp">
        <pc:chgData name="Miguel Angel Gonzalez" userId="S::mgonzalez1823@alumno.ipn.mx::89acffa9-c343-410a-b7b8-2658856eb14d" providerId="AD" clId="Web-{3E43ADA6-550C-4912-B660-F8A64FDA3832}" dt="2022-12-01T02:15:34.980" v="210" actId="20577"/>
        <pc:sldMkLst>
          <pc:docMk/>
          <pc:sldMk cId="2532253656" sldId="358"/>
        </pc:sldMkLst>
        <pc:spChg chg="mod">
          <ac:chgData name="Miguel Angel Gonzalez" userId="S::mgonzalez1823@alumno.ipn.mx::89acffa9-c343-410a-b7b8-2658856eb14d" providerId="AD" clId="Web-{3E43ADA6-550C-4912-B660-F8A64FDA3832}" dt="2022-12-01T02:15:34.980" v="210" actId="20577"/>
          <ac:spMkLst>
            <pc:docMk/>
            <pc:sldMk cId="2532253656" sldId="358"/>
            <ac:spMk id="5" creationId="{B8984601-B524-B093-5DF4-04BEE721B995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7:08.639" v="263" actId="20577"/>
        <pc:sldMkLst>
          <pc:docMk/>
          <pc:sldMk cId="2654446667" sldId="360"/>
        </pc:sldMkLst>
        <pc:spChg chg="mod">
          <ac:chgData name="Miguel Angel Gonzalez" userId="S::mgonzalez1823@alumno.ipn.mx::89acffa9-c343-410a-b7b8-2658856eb14d" providerId="AD" clId="Web-{3E43ADA6-550C-4912-B660-F8A64FDA3832}" dt="2022-12-01T02:17:08.639" v="263" actId="20577"/>
          <ac:spMkLst>
            <pc:docMk/>
            <pc:sldMk cId="2654446667" sldId="360"/>
            <ac:spMk id="6" creationId="{AFDD77CB-DF6C-D684-879E-5D4CB3922821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41:36.532" v="279" actId="1076"/>
        <pc:sldMkLst>
          <pc:docMk/>
          <pc:sldMk cId="309669853" sldId="362"/>
        </pc:sldMkLst>
        <pc:spChg chg="mod">
          <ac:chgData name="Miguel Angel Gonzalez" userId="S::mgonzalez1823@alumno.ipn.mx::89acffa9-c343-410a-b7b8-2658856eb14d" providerId="AD" clId="Web-{3E43ADA6-550C-4912-B660-F8A64FDA3832}" dt="2022-12-01T02:41:36.532" v="279" actId="1076"/>
          <ac:spMkLst>
            <pc:docMk/>
            <pc:sldMk cId="309669853" sldId="362"/>
            <ac:spMk id="3" creationId="{C0273CA1-7E0E-3B12-45FC-2A6C24F830B7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39.415" v="189" actId="20577"/>
        <pc:sldMkLst>
          <pc:docMk/>
          <pc:sldMk cId="3223058606" sldId="363"/>
        </pc:sldMkLst>
        <pc:spChg chg="mod">
          <ac:chgData name="Miguel Angel Gonzalez" userId="S::mgonzalez1823@alumno.ipn.mx::89acffa9-c343-410a-b7b8-2658856eb14d" providerId="AD" clId="Web-{3E43ADA6-550C-4912-B660-F8A64FDA3832}" dt="2022-12-01T02:14:39.415" v="189" actId="20577"/>
          <ac:spMkLst>
            <pc:docMk/>
            <pc:sldMk cId="3223058606" sldId="363"/>
            <ac:spMk id="3" creationId="{480C1040-FB2C-7036-C4CA-DD9CB854362A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7:20.514" v="272" actId="20577"/>
        <pc:sldMkLst>
          <pc:docMk/>
          <pc:sldMk cId="4228384967" sldId="365"/>
        </pc:sldMkLst>
        <pc:spChg chg="mod">
          <ac:chgData name="Miguel Angel Gonzalez" userId="S::mgonzalez1823@alumno.ipn.mx::89acffa9-c343-410a-b7b8-2658856eb14d" providerId="AD" clId="Web-{3E43ADA6-550C-4912-B660-F8A64FDA3832}" dt="2022-12-01T02:17:20.514" v="272" actId="20577"/>
          <ac:spMkLst>
            <pc:docMk/>
            <pc:sldMk cId="4228384967" sldId="365"/>
            <ac:spMk id="3" creationId="{A3197E2C-04E4-9FC7-51FE-CC3EAAE98B6C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44.322" v="190" actId="20577"/>
        <pc:sldMkLst>
          <pc:docMk/>
          <pc:sldMk cId="2858848355" sldId="366"/>
        </pc:sldMkLst>
        <pc:spChg chg="mod">
          <ac:chgData name="Miguel Angel Gonzalez" userId="S::mgonzalez1823@alumno.ipn.mx::89acffa9-c343-410a-b7b8-2658856eb14d" providerId="AD" clId="Web-{3E43ADA6-550C-4912-B660-F8A64FDA3832}" dt="2022-12-01T02:14:44.322" v="190" actId="20577"/>
          <ac:spMkLst>
            <pc:docMk/>
            <pc:sldMk cId="2858848355" sldId="366"/>
            <ac:spMk id="4" creationId="{8C47FCD1-E5A0-823E-4CED-15BDA740D397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47.791" v="192" actId="20577"/>
        <pc:sldMkLst>
          <pc:docMk/>
          <pc:sldMk cId="34759164" sldId="367"/>
        </pc:sldMkLst>
        <pc:spChg chg="mod">
          <ac:chgData name="Miguel Angel Gonzalez" userId="S::mgonzalez1823@alumno.ipn.mx::89acffa9-c343-410a-b7b8-2658856eb14d" providerId="AD" clId="Web-{3E43ADA6-550C-4912-B660-F8A64FDA3832}" dt="2022-12-01T02:14:47.791" v="192" actId="20577"/>
          <ac:spMkLst>
            <pc:docMk/>
            <pc:sldMk cId="34759164" sldId="367"/>
            <ac:spMk id="4" creationId="{81478764-7209-9C37-6DA3-FEFE200460B9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15.338" v="208" actId="20577"/>
        <pc:sldMkLst>
          <pc:docMk/>
          <pc:sldMk cId="4235605532" sldId="368"/>
        </pc:sldMkLst>
        <pc:spChg chg="mod">
          <ac:chgData name="Miguel Angel Gonzalez" userId="S::mgonzalez1823@alumno.ipn.mx::89acffa9-c343-410a-b7b8-2658856eb14d" providerId="AD" clId="Web-{3E43ADA6-550C-4912-B660-F8A64FDA3832}" dt="2022-12-01T02:15:15.338" v="208" actId="20577"/>
          <ac:spMkLst>
            <pc:docMk/>
            <pc:sldMk cId="4235605532" sldId="368"/>
            <ac:spMk id="3" creationId="{3DD71D4F-3488-63AD-B444-E5FD2CF47199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39.417" v="211" actId="20577"/>
        <pc:sldMkLst>
          <pc:docMk/>
          <pc:sldMk cId="3109223461" sldId="369"/>
        </pc:sldMkLst>
        <pc:spChg chg="mod">
          <ac:chgData name="Miguel Angel Gonzalez" userId="S::mgonzalez1823@alumno.ipn.mx::89acffa9-c343-410a-b7b8-2658856eb14d" providerId="AD" clId="Web-{3E43ADA6-550C-4912-B660-F8A64FDA3832}" dt="2022-12-01T02:15:39.417" v="211" actId="20577"/>
          <ac:spMkLst>
            <pc:docMk/>
            <pc:sldMk cId="3109223461" sldId="369"/>
            <ac:spMk id="3" creationId="{3EFF4090-36D5-DA22-DE7D-0D517DAD644C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6:57.701" v="255" actId="20577"/>
        <pc:sldMkLst>
          <pc:docMk/>
          <pc:sldMk cId="3003712178" sldId="370"/>
        </pc:sldMkLst>
        <pc:spChg chg="mod">
          <ac:chgData name="Miguel Angel Gonzalez" userId="S::mgonzalez1823@alumno.ipn.mx::89acffa9-c343-410a-b7b8-2658856eb14d" providerId="AD" clId="Web-{3E43ADA6-550C-4912-B660-F8A64FDA3832}" dt="2022-12-01T02:16:57.701" v="255" actId="20577"/>
          <ac:spMkLst>
            <pc:docMk/>
            <pc:sldMk cId="3003712178" sldId="370"/>
            <ac:spMk id="6" creationId="{8DDBB962-5E95-83DA-7927-D04101111401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6:23.012" v="234" actId="20577"/>
        <pc:sldMkLst>
          <pc:docMk/>
          <pc:sldMk cId="2141011965" sldId="372"/>
        </pc:sldMkLst>
        <pc:spChg chg="mod">
          <ac:chgData name="Miguel Angel Gonzalez" userId="S::mgonzalez1823@alumno.ipn.mx::89acffa9-c343-410a-b7b8-2658856eb14d" providerId="AD" clId="Web-{3E43ADA6-550C-4912-B660-F8A64FDA3832}" dt="2022-12-01T02:16:23.012" v="234" actId="20577"/>
          <ac:spMkLst>
            <pc:docMk/>
            <pc:sldMk cId="2141011965" sldId="372"/>
            <ac:spMk id="6" creationId="{5E8A53DA-5239-FE41-B6B3-522066D5328D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37.481" v="241" actId="20577"/>
        <pc:sldMkLst>
          <pc:docMk/>
          <pc:sldMk cId="567967116" sldId="373"/>
        </pc:sldMkLst>
        <pc:spChg chg="mod">
          <ac:chgData name="Miguel Angel Gonzalez" userId="S::mgonzalez1823@alumno.ipn.mx::89acffa9-c343-410a-b7b8-2658856eb14d" providerId="AD" clId="Web-{3E43ADA6-550C-4912-B660-F8A64FDA3832}" dt="2022-12-01T02:16:37.481" v="241" actId="20577"/>
          <ac:spMkLst>
            <pc:docMk/>
            <pc:sldMk cId="567967116" sldId="373"/>
            <ac:spMk id="27" creationId="{9D0A4414-496A-2336-F326-9497781C84B1}"/>
          </ac:spMkLst>
        </pc:spChg>
        <pc:picChg chg="add mod">
          <ac:chgData name="Miguel Angel Gonzalez" userId="S::mgonzalez1823@alumno.ipn.mx::89acffa9-c343-410a-b7b8-2658856eb14d" providerId="AD" clId="Web-{3E43ADA6-550C-4912-B660-F8A64FDA3832}" dt="2022-12-01T01:51:49.657" v="68" actId="1076"/>
          <ac:picMkLst>
            <pc:docMk/>
            <pc:sldMk cId="567967116" sldId="373"/>
            <ac:picMk id="2" creationId="{3A966F2A-6D10-4AD6-C5F9-83F4267A6292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50:55.952" v="63"/>
          <ac:picMkLst>
            <pc:docMk/>
            <pc:sldMk cId="567967116" sldId="373"/>
            <ac:picMk id="21" creationId="{E1959CD6-3155-0BAA-89C9-E0B6F09EB021}"/>
          </ac:picMkLst>
        </pc:picChg>
      </pc:sldChg>
      <pc:sldChg chg="modSp">
        <pc:chgData name="Miguel Angel Gonzalez" userId="S::mgonzalez1823@alumno.ipn.mx::89acffa9-c343-410a-b7b8-2658856eb14d" providerId="AD" clId="Web-{3E43ADA6-550C-4912-B660-F8A64FDA3832}" dt="2022-12-01T02:14:32.478" v="183" actId="20577"/>
        <pc:sldMkLst>
          <pc:docMk/>
          <pc:sldMk cId="3522316049" sldId="375"/>
        </pc:sldMkLst>
        <pc:spChg chg="mod">
          <ac:chgData name="Miguel Angel Gonzalez" userId="S::mgonzalez1823@alumno.ipn.mx::89acffa9-c343-410a-b7b8-2658856eb14d" providerId="AD" clId="Web-{3E43ADA6-550C-4912-B660-F8A64FDA3832}" dt="2022-12-01T02:14:32.478" v="183" actId="20577"/>
          <ac:spMkLst>
            <pc:docMk/>
            <pc:sldMk cId="3522316049" sldId="375"/>
            <ac:spMk id="5" creationId="{D78B1A9E-6F53-A7C6-440E-8245495143DD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5:48.402" v="215" actId="20577"/>
        <pc:sldMkLst>
          <pc:docMk/>
          <pc:sldMk cId="1685884249" sldId="376"/>
        </pc:sldMkLst>
        <pc:spChg chg="mod">
          <ac:chgData name="Miguel Angel Gonzalez" userId="S::mgonzalez1823@alumno.ipn.mx::89acffa9-c343-410a-b7b8-2658856eb14d" providerId="AD" clId="Web-{3E43ADA6-550C-4912-B660-F8A64FDA3832}" dt="2022-12-01T02:15:48.402" v="215" actId="20577"/>
          <ac:spMkLst>
            <pc:docMk/>
            <pc:sldMk cId="1685884249" sldId="376"/>
            <ac:spMk id="9" creationId="{54D9CE11-3F6E-0475-EB15-4A8398DCFF0D}"/>
          </ac:spMkLst>
        </pc:spChg>
        <pc:picChg chg="add del mod">
          <ac:chgData name="Miguel Angel Gonzalez" userId="S::mgonzalez1823@alumno.ipn.mx::89acffa9-c343-410a-b7b8-2658856eb14d" providerId="AD" clId="Web-{3E43ADA6-550C-4912-B660-F8A64FDA3832}" dt="2022-12-01T01:31:40.194" v="21"/>
          <ac:picMkLst>
            <pc:docMk/>
            <pc:sldMk cId="1685884249" sldId="376"/>
            <ac:picMk id="3" creationId="{36841FEF-0775-D205-2A7B-869E4BF0B66E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30:50.615" v="19"/>
          <ac:picMkLst>
            <pc:docMk/>
            <pc:sldMk cId="1685884249" sldId="376"/>
            <ac:picMk id="5" creationId="{835E53B6-0B09-2C16-32B9-DFF46766E7DC}"/>
          </ac:picMkLst>
        </pc:picChg>
        <pc:picChg chg="add mod modCrop">
          <ac:chgData name="Miguel Angel Gonzalez" userId="S::mgonzalez1823@alumno.ipn.mx::89acffa9-c343-410a-b7b8-2658856eb14d" providerId="AD" clId="Web-{3E43ADA6-550C-4912-B660-F8A64FDA3832}" dt="2022-12-01T01:33:03.978" v="35" actId="1076"/>
          <ac:picMkLst>
            <pc:docMk/>
            <pc:sldMk cId="1685884249" sldId="376"/>
            <ac:picMk id="7" creationId="{65E184B1-D794-24D6-7C1F-26F33B242062}"/>
          </ac:picMkLst>
        </pc:picChg>
      </pc:sldChg>
      <pc:sldChg chg="addSp delSp modSp">
        <pc:chgData name="Miguel Angel Gonzalez" userId="S::mgonzalez1823@alumno.ipn.mx::89acffa9-c343-410a-b7b8-2658856eb14d" providerId="AD" clId="Web-{3E43ADA6-550C-4912-B660-F8A64FDA3832}" dt="2022-12-01T02:15:52.574" v="217" actId="20577"/>
        <pc:sldMkLst>
          <pc:docMk/>
          <pc:sldMk cId="59790166" sldId="377"/>
        </pc:sldMkLst>
        <pc:spChg chg="mod">
          <ac:chgData name="Miguel Angel Gonzalez" userId="S::mgonzalez1823@alumno.ipn.mx::89acffa9-c343-410a-b7b8-2658856eb14d" providerId="AD" clId="Web-{3E43ADA6-550C-4912-B660-F8A64FDA3832}" dt="2022-12-01T02:15:52.574" v="217" actId="20577"/>
          <ac:spMkLst>
            <pc:docMk/>
            <pc:sldMk cId="59790166" sldId="377"/>
            <ac:spMk id="9" creationId="{54D9CE11-3F6E-0475-EB15-4A8398DCFF0D}"/>
          </ac:spMkLst>
        </pc:spChg>
        <pc:picChg chg="add del mod">
          <ac:chgData name="Miguel Angel Gonzalez" userId="S::mgonzalez1823@alumno.ipn.mx::89acffa9-c343-410a-b7b8-2658856eb14d" providerId="AD" clId="Web-{3E43ADA6-550C-4912-B660-F8A64FDA3832}" dt="2022-12-01T01:34:43.669" v="47"/>
          <ac:picMkLst>
            <pc:docMk/>
            <pc:sldMk cId="59790166" sldId="377"/>
            <ac:picMk id="3" creationId="{13EE9B64-9919-4856-BDB7-58F947F8ABBE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31:53.085" v="23"/>
          <ac:picMkLst>
            <pc:docMk/>
            <pc:sldMk cId="59790166" sldId="377"/>
            <ac:picMk id="5" creationId="{835E53B6-0B09-2C16-32B9-DFF46766E7DC}"/>
          </ac:picMkLst>
        </pc:picChg>
        <pc:picChg chg="add mod modCrop">
          <ac:chgData name="Miguel Angel Gonzalez" userId="S::mgonzalez1823@alumno.ipn.mx::89acffa9-c343-410a-b7b8-2658856eb14d" providerId="AD" clId="Web-{3E43ADA6-550C-4912-B660-F8A64FDA3832}" dt="2022-12-01T01:35:56" v="55" actId="1076"/>
          <ac:picMkLst>
            <pc:docMk/>
            <pc:sldMk cId="59790166" sldId="377"/>
            <ac:picMk id="7" creationId="{6B397E30-5C2B-5654-FFBC-FFC1A3F4349E}"/>
          </ac:picMkLst>
        </pc:picChg>
      </pc:sldChg>
      <pc:sldChg chg="addSp delSp modSp">
        <pc:chgData name="Miguel Angel Gonzalez" userId="S::mgonzalez1823@alumno.ipn.mx::89acffa9-c343-410a-b7b8-2658856eb14d" providerId="AD" clId="Web-{3E43ADA6-550C-4912-B660-F8A64FDA3832}" dt="2022-12-01T02:15:57.558" v="219" actId="20577"/>
        <pc:sldMkLst>
          <pc:docMk/>
          <pc:sldMk cId="1853643582" sldId="378"/>
        </pc:sldMkLst>
        <pc:spChg chg="mod">
          <ac:chgData name="Miguel Angel Gonzalez" userId="S::mgonzalez1823@alumno.ipn.mx::89acffa9-c343-410a-b7b8-2658856eb14d" providerId="AD" clId="Web-{3E43ADA6-550C-4912-B660-F8A64FDA3832}" dt="2022-12-01T02:15:57.558" v="219" actId="20577"/>
          <ac:spMkLst>
            <pc:docMk/>
            <pc:sldMk cId="1853643582" sldId="378"/>
            <ac:spMk id="9" creationId="{54D9CE11-3F6E-0475-EB15-4A8398DCFF0D}"/>
          </ac:spMkLst>
        </pc:spChg>
        <pc:picChg chg="add del mod">
          <ac:chgData name="Miguel Angel Gonzalez" userId="S::mgonzalez1823@alumno.ipn.mx::89acffa9-c343-410a-b7b8-2658856eb14d" providerId="AD" clId="Web-{3E43ADA6-550C-4912-B660-F8A64FDA3832}" dt="2022-12-01T01:32:23.587" v="29"/>
          <ac:picMkLst>
            <pc:docMk/>
            <pc:sldMk cId="1853643582" sldId="378"/>
            <ac:picMk id="3" creationId="{2FCF32D4-5595-1A5E-856F-84B39EF20AA9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32:04.898" v="25"/>
          <ac:picMkLst>
            <pc:docMk/>
            <pc:sldMk cId="1853643582" sldId="378"/>
            <ac:picMk id="5" creationId="{835E53B6-0B09-2C16-32B9-DFF46766E7DC}"/>
          </ac:picMkLst>
        </pc:picChg>
        <pc:picChg chg="add del mod">
          <ac:chgData name="Miguel Angel Gonzalez" userId="S::mgonzalez1823@alumno.ipn.mx::89acffa9-c343-410a-b7b8-2658856eb14d" providerId="AD" clId="Web-{3E43ADA6-550C-4912-B660-F8A64FDA3832}" dt="2022-12-01T01:33:52.387" v="39"/>
          <ac:picMkLst>
            <pc:docMk/>
            <pc:sldMk cId="1853643582" sldId="378"/>
            <ac:picMk id="7" creationId="{4F4CA420-9C7E-52FC-2495-2691406421DE}"/>
          </ac:picMkLst>
        </pc:picChg>
        <pc:picChg chg="add del mod">
          <ac:chgData name="Miguel Angel Gonzalez" userId="S::mgonzalez1823@alumno.ipn.mx::89acffa9-c343-410a-b7b8-2658856eb14d" providerId="AD" clId="Web-{3E43ADA6-550C-4912-B660-F8A64FDA3832}" dt="2022-12-01T01:34:01.230" v="41"/>
          <ac:picMkLst>
            <pc:docMk/>
            <pc:sldMk cId="1853643582" sldId="378"/>
            <ac:picMk id="8" creationId="{D870C9FC-95EE-0CCD-8D03-DF32A3279E9F}"/>
          </ac:picMkLst>
        </pc:picChg>
        <pc:picChg chg="add mod modCrop">
          <ac:chgData name="Miguel Angel Gonzalez" userId="S::mgonzalez1823@alumno.ipn.mx::89acffa9-c343-410a-b7b8-2658856eb14d" providerId="AD" clId="Web-{3E43ADA6-550C-4912-B660-F8A64FDA3832}" dt="2022-12-01T01:34:35.528" v="46" actId="1076"/>
          <ac:picMkLst>
            <pc:docMk/>
            <pc:sldMk cId="1853643582" sldId="378"/>
            <ac:picMk id="10" creationId="{85A13281-2A33-47F1-9C4E-CACEBA600305}"/>
          </ac:picMkLst>
        </pc:pic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00.824" v="223" actId="20577"/>
        <pc:sldMkLst>
          <pc:docMk/>
          <pc:sldMk cId="4252877527" sldId="379"/>
        </pc:sldMkLst>
        <pc:spChg chg="mod">
          <ac:chgData name="Miguel Angel Gonzalez" userId="S::mgonzalez1823@alumno.ipn.mx::89acffa9-c343-410a-b7b8-2658856eb14d" providerId="AD" clId="Web-{3E43ADA6-550C-4912-B660-F8A64FDA3832}" dt="2022-12-01T02:16:00.824" v="223" actId="20577"/>
          <ac:spMkLst>
            <pc:docMk/>
            <pc:sldMk cId="4252877527" sldId="379"/>
            <ac:spMk id="9" creationId="{54D9CE11-3F6E-0475-EB15-4A8398DCFF0D}"/>
          </ac:spMkLst>
        </pc:spChg>
        <pc:picChg chg="add mod modCrop">
          <ac:chgData name="Miguel Angel Gonzalez" userId="S::mgonzalez1823@alumno.ipn.mx::89acffa9-c343-410a-b7b8-2658856eb14d" providerId="AD" clId="Web-{3E43ADA6-550C-4912-B660-F8A64FDA3832}" dt="2022-12-01T01:36:36.361" v="62" actId="1076"/>
          <ac:picMkLst>
            <pc:docMk/>
            <pc:sldMk cId="4252877527" sldId="379"/>
            <ac:picMk id="3" creationId="{F36F667E-976B-86DA-539A-F5BAD40E3C51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32:04.977" v="26"/>
          <ac:picMkLst>
            <pc:docMk/>
            <pc:sldMk cId="4252877527" sldId="379"/>
            <ac:picMk id="5" creationId="{835E53B6-0B09-2C16-32B9-DFF46766E7DC}"/>
          </ac:picMkLst>
        </pc:pic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28.591" v="237" actId="20577"/>
        <pc:sldMkLst>
          <pc:docMk/>
          <pc:sldMk cId="631370023" sldId="380"/>
        </pc:sldMkLst>
        <pc:spChg chg="mod">
          <ac:chgData name="Miguel Angel Gonzalez" userId="S::mgonzalez1823@alumno.ipn.mx::89acffa9-c343-410a-b7b8-2658856eb14d" providerId="AD" clId="Web-{3E43ADA6-550C-4912-B660-F8A64FDA3832}" dt="2022-12-01T02:16:28.591" v="237" actId="20577"/>
          <ac:spMkLst>
            <pc:docMk/>
            <pc:sldMk cId="631370023" sldId="380"/>
            <ac:spMk id="6" creationId="{5E8A53DA-5239-FE41-B6B3-522066D5328D}"/>
          </ac:spMkLst>
        </pc:spChg>
        <pc:spChg chg="mod">
          <ac:chgData name="Miguel Angel Gonzalez" userId="S::mgonzalez1823@alumno.ipn.mx::89acffa9-c343-410a-b7b8-2658856eb14d" providerId="AD" clId="Web-{3E43ADA6-550C-4912-B660-F8A64FDA3832}" dt="2022-12-01T01:22:55.224" v="18" actId="20577"/>
          <ac:spMkLst>
            <pc:docMk/>
            <pc:sldMk cId="631370023" sldId="380"/>
            <ac:spMk id="7" creationId="{0D5A80A5-AD60-2504-3903-CE688528CB2B}"/>
          </ac:spMkLst>
        </pc:spChg>
        <pc:picChg chg="del">
          <ac:chgData name="Miguel Angel Gonzalez" userId="S::mgonzalez1823@alumno.ipn.mx::89acffa9-c343-410a-b7b8-2658856eb14d" providerId="AD" clId="Web-{3E43ADA6-550C-4912-B660-F8A64FDA3832}" dt="2022-12-01T01:20:21.750" v="11"/>
          <ac:picMkLst>
            <pc:docMk/>
            <pc:sldMk cId="631370023" sldId="380"/>
            <ac:picMk id="3" creationId="{E00F54AD-34B3-BAFD-9562-12CDB6B2C53A}"/>
          </ac:picMkLst>
        </pc:picChg>
        <pc:picChg chg="add mod">
          <ac:chgData name="Miguel Angel Gonzalez" userId="S::mgonzalez1823@alumno.ipn.mx::89acffa9-c343-410a-b7b8-2658856eb14d" providerId="AD" clId="Web-{3E43ADA6-550C-4912-B660-F8A64FDA3832}" dt="2022-12-01T01:20:40.750" v="14" actId="14100"/>
          <ac:picMkLst>
            <pc:docMk/>
            <pc:sldMk cId="631370023" sldId="380"/>
            <ac:picMk id="5" creationId="{C912815E-6F96-17BF-92BF-4063AE5BAE73}"/>
          </ac:picMkLst>
        </pc:picChg>
      </pc:sldChg>
      <pc:sldChg chg="modSp">
        <pc:chgData name="Miguel Angel Gonzalez" userId="S::mgonzalez1823@alumno.ipn.mx::89acffa9-c343-410a-b7b8-2658856eb14d" providerId="AD" clId="Web-{3E43ADA6-550C-4912-B660-F8A64FDA3832}" dt="2022-12-01T02:17:13.639" v="267" actId="20577"/>
        <pc:sldMkLst>
          <pc:docMk/>
          <pc:sldMk cId="1220634657" sldId="381"/>
        </pc:sldMkLst>
        <pc:spChg chg="mod">
          <ac:chgData name="Miguel Angel Gonzalez" userId="S::mgonzalez1823@alumno.ipn.mx::89acffa9-c343-410a-b7b8-2658856eb14d" providerId="AD" clId="Web-{3E43ADA6-550C-4912-B660-F8A64FDA3832}" dt="2022-12-01T02:17:13.639" v="267" actId="20577"/>
          <ac:spMkLst>
            <pc:docMk/>
            <pc:sldMk cId="1220634657" sldId="381"/>
            <ac:spMk id="6" creationId="{AFDD77CB-DF6C-D684-879E-5D4CB3922821}"/>
          </ac:spMkLst>
        </pc:spChg>
      </pc:sldChg>
    </pc:docChg>
  </pc:docChgLst>
  <pc:docChgLst>
    <pc:chgData name="Miguel Angel Gonzalez" userId="S::mgonzalez1823@alumno.ipn.mx::89acffa9-c343-410a-b7b8-2658856eb14d" providerId="AD" clId="Web-{7DA8D19E-4433-479A-B00D-969641D1A9A3}"/>
    <pc:docChg chg="addSld modSld modSection">
      <pc:chgData name="Miguel Angel Gonzalez" userId="S::mgonzalez1823@alumno.ipn.mx::89acffa9-c343-410a-b7b8-2658856eb14d" providerId="AD" clId="Web-{7DA8D19E-4433-479A-B00D-969641D1A9A3}" dt="2022-11-29T03:35:01.848" v="1047" actId="20577"/>
      <pc:docMkLst>
        <pc:docMk/>
      </pc:docMkLst>
      <pc:sldChg chg="modSp">
        <pc:chgData name="Miguel Angel Gonzalez" userId="S::mgonzalez1823@alumno.ipn.mx::89acffa9-c343-410a-b7b8-2658856eb14d" providerId="AD" clId="Web-{7DA8D19E-4433-479A-B00D-969641D1A9A3}" dt="2022-11-28T22:34:35.813" v="4" actId="20577"/>
        <pc:sldMkLst>
          <pc:docMk/>
          <pc:sldMk cId="0" sldId="256"/>
        </pc:sldMkLst>
        <pc:spChg chg="mod">
          <ac:chgData name="Miguel Angel Gonzalez" userId="S::mgonzalez1823@alumno.ipn.mx::89acffa9-c343-410a-b7b8-2658856eb14d" providerId="AD" clId="Web-{7DA8D19E-4433-479A-B00D-969641D1A9A3}" dt="2022-11-28T22:34:35.813" v="4" actId="20577"/>
          <ac:spMkLst>
            <pc:docMk/>
            <pc:sldMk cId="0" sldId="256"/>
            <ac:spMk id="12" creationId="{00000000-0000-0000-0000-000000000000}"/>
          </ac:spMkLst>
        </pc:spChg>
      </pc:sldChg>
      <pc:sldChg chg="addSp delSp modSp">
        <pc:chgData name="Miguel Angel Gonzalez" userId="S::mgonzalez1823@alumno.ipn.mx::89acffa9-c343-410a-b7b8-2658856eb14d" providerId="AD" clId="Web-{7DA8D19E-4433-479A-B00D-969641D1A9A3}" dt="2022-11-29T00:14:32.138" v="134"/>
        <pc:sldMkLst>
          <pc:docMk/>
          <pc:sldMk cId="912070137" sldId="299"/>
        </pc:sldMkLst>
        <pc:spChg chg="del">
          <ac:chgData name="Miguel Angel Gonzalez" userId="S::mgonzalez1823@alumno.ipn.mx::89acffa9-c343-410a-b7b8-2658856eb14d" providerId="AD" clId="Web-{7DA8D19E-4433-479A-B00D-969641D1A9A3}" dt="2022-11-29T00:13:22.167" v="122"/>
          <ac:spMkLst>
            <pc:docMk/>
            <pc:sldMk cId="912070137" sldId="299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0:13:49.262" v="126"/>
          <ac:spMkLst>
            <pc:docMk/>
            <pc:sldMk cId="912070137" sldId="299"/>
            <ac:spMk id="8" creationId="{5400894E-68ED-6AED-7227-6122C9FFCAF2}"/>
          </ac:spMkLst>
        </pc:spChg>
        <pc:graphicFrameChg chg="add mod modGraphic">
          <ac:chgData name="Miguel Angel Gonzalez" userId="S::mgonzalez1823@alumno.ipn.mx::89acffa9-c343-410a-b7b8-2658856eb14d" providerId="AD" clId="Web-{7DA8D19E-4433-479A-B00D-969641D1A9A3}" dt="2022-11-29T00:14:32.138" v="134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addSp delSp modSp">
        <pc:chgData name="Miguel Angel Gonzalez" userId="S::mgonzalez1823@alumno.ipn.mx::89acffa9-c343-410a-b7b8-2658856eb14d" providerId="AD" clId="Web-{7DA8D19E-4433-479A-B00D-969641D1A9A3}" dt="2022-11-29T01:01:03.515" v="141"/>
        <pc:sldMkLst>
          <pc:docMk/>
          <pc:sldMk cId="2326122330" sldId="303"/>
        </pc:sldMkLst>
        <pc:spChg chg="del">
          <ac:chgData name="Miguel Angel Gonzalez" userId="S::mgonzalez1823@alumno.ipn.mx::89acffa9-c343-410a-b7b8-2658856eb14d" providerId="AD" clId="Web-{7DA8D19E-4433-479A-B00D-969641D1A9A3}" dt="2022-11-29T01:01:00.686" v="140"/>
          <ac:spMkLst>
            <pc:docMk/>
            <pc:sldMk cId="2326122330" sldId="303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1:01:03.515" v="141"/>
          <ac:spMkLst>
            <pc:docMk/>
            <pc:sldMk cId="2326122330" sldId="303"/>
            <ac:spMk id="6" creationId="{E6C25664-484B-26DC-D99E-8656332C9E4F}"/>
          </ac:spMkLst>
        </pc:spChg>
      </pc:sldChg>
      <pc:sldChg chg="addSp delSp modSp">
        <pc:chgData name="Miguel Angel Gonzalez" userId="S::mgonzalez1823@alumno.ipn.mx::89acffa9-c343-410a-b7b8-2658856eb14d" providerId="AD" clId="Web-{7DA8D19E-4433-479A-B00D-969641D1A9A3}" dt="2022-11-29T02:35:47.943" v="889" actId="1076"/>
        <pc:sldMkLst>
          <pc:docMk/>
          <pc:sldMk cId="1400539753" sldId="305"/>
        </pc:sldMkLst>
        <pc:spChg chg="del">
          <ac:chgData name="Miguel Angel Gonzalez" userId="S::mgonzalez1823@alumno.ipn.mx::89acffa9-c343-410a-b7b8-2658856eb14d" providerId="AD" clId="Web-{7DA8D19E-4433-479A-B00D-969641D1A9A3}" dt="2022-11-29T02:35:31.098" v="884"/>
          <ac:spMkLst>
            <pc:docMk/>
            <pc:sldMk cId="1400539753" sldId="305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35:35.598" v="886"/>
          <ac:spMkLst>
            <pc:docMk/>
            <pc:sldMk cId="1400539753" sldId="305"/>
            <ac:spMk id="6" creationId="{0BCDDD56-A682-CBE8-190C-5D1138E6B9BB}"/>
          </ac:spMkLst>
        </pc:spChg>
        <pc:picChg chg="add mod">
          <ac:chgData name="Miguel Angel Gonzalez" userId="S::mgonzalez1823@alumno.ipn.mx::89acffa9-c343-410a-b7b8-2658856eb14d" providerId="AD" clId="Web-{7DA8D19E-4433-479A-B00D-969641D1A9A3}" dt="2022-11-29T02:35:47.943" v="889" actId="1076"/>
          <ac:picMkLst>
            <pc:docMk/>
            <pc:sldMk cId="1400539753" sldId="305"/>
            <ac:picMk id="7" creationId="{A59463C6-D840-C90F-2ACA-49542BD98A37}"/>
          </ac:picMkLst>
        </pc:picChg>
      </pc:sldChg>
      <pc:sldChg chg="modSp">
        <pc:chgData name="Miguel Angel Gonzalez" userId="S::mgonzalez1823@alumno.ipn.mx::89acffa9-c343-410a-b7b8-2658856eb14d" providerId="AD" clId="Web-{7DA8D19E-4433-479A-B00D-969641D1A9A3}" dt="2022-11-29T02:30:26.463" v="879" actId="1076"/>
        <pc:sldMkLst>
          <pc:docMk/>
          <pc:sldMk cId="3530140169" sldId="307"/>
        </pc:sldMkLst>
        <pc:picChg chg="mod">
          <ac:chgData name="Miguel Angel Gonzalez" userId="S::mgonzalez1823@alumno.ipn.mx::89acffa9-c343-410a-b7b8-2658856eb14d" providerId="AD" clId="Web-{7DA8D19E-4433-479A-B00D-969641D1A9A3}" dt="2022-11-29T02:30:26.463" v="879" actId="1076"/>
          <ac:picMkLst>
            <pc:docMk/>
            <pc:sldMk cId="3530140169" sldId="307"/>
            <ac:picMk id="5" creationId="{FA21E2AB-292A-B209-98C5-5D51FABB1BD9}"/>
          </ac:picMkLst>
        </pc:picChg>
      </pc:sldChg>
      <pc:sldChg chg="addSp delSp modSp">
        <pc:chgData name="Miguel Angel Gonzalez" userId="S::mgonzalez1823@alumno.ipn.mx::89acffa9-c343-410a-b7b8-2658856eb14d" providerId="AD" clId="Web-{7DA8D19E-4433-479A-B00D-969641D1A9A3}" dt="2022-11-29T02:18:02.875" v="868" actId="1076"/>
        <pc:sldMkLst>
          <pc:docMk/>
          <pc:sldMk cId="656562194" sldId="308"/>
        </pc:sldMkLst>
        <pc:spChg chg="add del">
          <ac:chgData name="Miguel Angel Gonzalez" userId="S::mgonzalez1823@alumno.ipn.mx::89acffa9-c343-410a-b7b8-2658856eb14d" providerId="AD" clId="Web-{7DA8D19E-4433-479A-B00D-969641D1A9A3}" dt="2022-11-29T02:04:15.847" v="746"/>
          <ac:spMkLst>
            <pc:docMk/>
            <pc:sldMk cId="656562194" sldId="308"/>
            <ac:spMk id="2" creationId="{00000000-0000-0000-0000-000000000000}"/>
          </ac:spMkLst>
        </pc:spChg>
        <pc:spChg chg="del">
          <ac:chgData name="Miguel Angel Gonzalez" userId="S::mgonzalez1823@alumno.ipn.mx::89acffa9-c343-410a-b7b8-2658856eb14d" providerId="AD" clId="Web-{7DA8D19E-4433-479A-B00D-969641D1A9A3}" dt="2022-11-29T02:04:12.862" v="744"/>
          <ac:spMkLst>
            <pc:docMk/>
            <pc:sldMk cId="656562194" sldId="308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04:18.378" v="747"/>
          <ac:spMkLst>
            <pc:docMk/>
            <pc:sldMk cId="656562194" sldId="308"/>
            <ac:spMk id="6" creationId="{237F5DD2-443F-F3EB-E677-1DB001AEFD1E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04:15.847" v="746"/>
          <ac:spMkLst>
            <pc:docMk/>
            <pc:sldMk cId="656562194" sldId="308"/>
            <ac:spMk id="8" creationId="{1238A686-08A6-FE1C-26C9-34D89A74D1A5}"/>
          </ac:spMkLst>
        </pc:spChg>
        <pc:picChg chg="add del mod">
          <ac:chgData name="Miguel Angel Gonzalez" userId="S::mgonzalez1823@alumno.ipn.mx::89acffa9-c343-410a-b7b8-2658856eb14d" providerId="AD" clId="Web-{7DA8D19E-4433-479A-B00D-969641D1A9A3}" dt="2022-11-29T02:04:30.206" v="752"/>
          <ac:picMkLst>
            <pc:docMk/>
            <pc:sldMk cId="656562194" sldId="308"/>
            <ac:picMk id="9" creationId="{3C51584F-A7A3-C463-986C-242297D85964}"/>
          </ac:picMkLst>
        </pc:picChg>
        <pc:picChg chg="add mod">
          <ac:chgData name="Miguel Angel Gonzalez" userId="S::mgonzalez1823@alumno.ipn.mx::89acffa9-c343-410a-b7b8-2658856eb14d" providerId="AD" clId="Web-{7DA8D19E-4433-479A-B00D-969641D1A9A3}" dt="2022-11-29T02:18:02.875" v="868" actId="1076"/>
          <ac:picMkLst>
            <pc:docMk/>
            <pc:sldMk cId="656562194" sldId="308"/>
            <ac:picMk id="10" creationId="{88F72658-9625-258C-40A7-45C4A54319E5}"/>
          </ac:picMkLst>
        </pc:picChg>
      </pc:sldChg>
      <pc:sldChg chg="addSp delSp modSp">
        <pc:chgData name="Miguel Angel Gonzalez" userId="S::mgonzalez1823@alumno.ipn.mx::89acffa9-c343-410a-b7b8-2658856eb14d" providerId="AD" clId="Web-{7DA8D19E-4433-479A-B00D-969641D1A9A3}" dt="2022-11-29T02:23:03.276" v="871" actId="14100"/>
        <pc:sldMkLst>
          <pc:docMk/>
          <pc:sldMk cId="502126658" sldId="309"/>
        </pc:sldMkLst>
        <pc:spChg chg="mod">
          <ac:chgData name="Miguel Angel Gonzalez" userId="S::mgonzalez1823@alumno.ipn.mx::89acffa9-c343-410a-b7b8-2658856eb14d" providerId="AD" clId="Web-{7DA8D19E-4433-479A-B00D-969641D1A9A3}" dt="2022-11-29T01:48:49.221" v="274" actId="1076"/>
          <ac:spMkLst>
            <pc:docMk/>
            <pc:sldMk cId="502126658" sldId="309"/>
            <ac:spMk id="2" creationId="{00000000-0000-0000-0000-000000000000}"/>
          </ac:spMkLst>
        </pc:spChg>
        <pc:spChg chg="del mod">
          <ac:chgData name="Miguel Angel Gonzalez" userId="S::mgonzalez1823@alumno.ipn.mx::89acffa9-c343-410a-b7b8-2658856eb14d" providerId="AD" clId="Web-{7DA8D19E-4433-479A-B00D-969641D1A9A3}" dt="2022-11-29T01:48:25.142" v="270"/>
          <ac:spMkLst>
            <pc:docMk/>
            <pc:sldMk cId="502126658" sldId="309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1:48:29.080" v="271"/>
          <ac:spMkLst>
            <pc:docMk/>
            <pc:sldMk cId="502126658" sldId="309"/>
            <ac:spMk id="9" creationId="{17D73FDC-E526-C20A-5F73-A25B5BEDF109}"/>
          </ac:spMkLst>
        </pc:spChg>
        <pc:graphicFrameChg chg="add del mod modGraphic">
          <ac:chgData name="Miguel Angel Gonzalez" userId="S::mgonzalez1823@alumno.ipn.mx::89acffa9-c343-410a-b7b8-2658856eb14d" providerId="AD" clId="Web-{7DA8D19E-4433-479A-B00D-969641D1A9A3}" dt="2022-11-29T01:51:18.836" v="418"/>
          <ac:graphicFrameMkLst>
            <pc:docMk/>
            <pc:sldMk cId="502126658" sldId="309"/>
            <ac:graphicFrameMk id="7" creationId="{47AB2F66-FC43-D173-EAA9-7AAA719B864A}"/>
          </ac:graphicFrameMkLst>
        </pc:graphicFrameChg>
        <pc:graphicFrameChg chg="add del mod modGraphic">
          <ac:chgData name="Miguel Angel Gonzalez" userId="S::mgonzalez1823@alumno.ipn.mx::89acffa9-c343-410a-b7b8-2658856eb14d" providerId="AD" clId="Web-{7DA8D19E-4433-479A-B00D-969641D1A9A3}" dt="2022-11-29T01:58:58.914" v="536"/>
          <ac:graphicFrameMkLst>
            <pc:docMk/>
            <pc:sldMk cId="502126658" sldId="309"/>
            <ac:graphicFrameMk id="11" creationId="{D08BB391-4D09-C66A-8E8E-4831909F25A1}"/>
          </ac:graphicFrameMkLst>
        </pc:graphicFrameChg>
        <pc:graphicFrameChg chg="add del mod modGraphic">
          <ac:chgData name="Miguel Angel Gonzalez" userId="S::mgonzalez1823@alumno.ipn.mx::89acffa9-c343-410a-b7b8-2658856eb14d" providerId="AD" clId="Web-{7DA8D19E-4433-479A-B00D-969641D1A9A3}" dt="2022-11-29T01:58:55.414" v="535"/>
          <ac:graphicFrameMkLst>
            <pc:docMk/>
            <pc:sldMk cId="502126658" sldId="309"/>
            <ac:graphicFrameMk id="13" creationId="{07A9CA67-B1D9-B314-6B9B-F62948D96A82}"/>
          </ac:graphicFrameMkLst>
        </pc:graphicFrameChg>
        <pc:graphicFrameChg chg="add del mod modGraphic">
          <ac:chgData name="Miguel Angel Gonzalez" userId="S::mgonzalez1823@alumno.ipn.mx::89acffa9-c343-410a-b7b8-2658856eb14d" providerId="AD" clId="Web-{7DA8D19E-4433-479A-B00D-969641D1A9A3}" dt="2022-11-29T02:02:23.702" v="658"/>
          <ac:graphicFrameMkLst>
            <pc:docMk/>
            <pc:sldMk cId="502126658" sldId="309"/>
            <ac:graphicFrameMk id="16" creationId="{7A63D493-899A-9335-6388-B2D654571C09}"/>
          </ac:graphicFrameMkLst>
        </pc:graphicFrameChg>
        <pc:graphicFrameChg chg="add del mod modGraphic">
          <ac:chgData name="Miguel Angel Gonzalez" userId="S::mgonzalez1823@alumno.ipn.mx::89acffa9-c343-410a-b7b8-2658856eb14d" providerId="AD" clId="Web-{7DA8D19E-4433-479A-B00D-969641D1A9A3}" dt="2022-11-29T02:22:56.666" v="869"/>
          <ac:graphicFrameMkLst>
            <pc:docMk/>
            <pc:sldMk cId="502126658" sldId="309"/>
            <ac:graphicFrameMk id="18" creationId="{68A33138-7C47-EC50-79A4-90A4EABF55EA}"/>
          </ac:graphicFrameMkLst>
        </pc:graphicFrameChg>
        <pc:picChg chg="add del mod">
          <ac:chgData name="Miguel Angel Gonzalez" userId="S::mgonzalez1823@alumno.ipn.mx::89acffa9-c343-410a-b7b8-2658856eb14d" providerId="AD" clId="Web-{7DA8D19E-4433-479A-B00D-969641D1A9A3}" dt="2022-11-29T01:47:45.453" v="143"/>
          <ac:picMkLst>
            <pc:docMk/>
            <pc:sldMk cId="502126658" sldId="309"/>
            <ac:picMk id="5" creationId="{B40F94C5-92D6-59C5-8376-4C7E26CFF3DE}"/>
          </ac:picMkLst>
        </pc:picChg>
        <pc:picChg chg="add mod">
          <ac:chgData name="Miguel Angel Gonzalez" userId="S::mgonzalez1823@alumno.ipn.mx::89acffa9-c343-410a-b7b8-2658856eb14d" providerId="AD" clId="Web-{7DA8D19E-4433-479A-B00D-969641D1A9A3}" dt="2022-11-29T02:23:03.276" v="871" actId="14100"/>
          <ac:picMkLst>
            <pc:docMk/>
            <pc:sldMk cId="502126658" sldId="309"/>
            <ac:picMk id="14" creationId="{B892A149-650E-4FB0-F7DA-6F20D64F7EFC}"/>
          </ac:picMkLst>
        </pc:picChg>
      </pc:sldChg>
      <pc:sldChg chg="addSp delSp modSp">
        <pc:chgData name="Miguel Angel Gonzalez" userId="S::mgonzalez1823@alumno.ipn.mx::89acffa9-c343-410a-b7b8-2658856eb14d" providerId="AD" clId="Web-{7DA8D19E-4433-479A-B00D-969641D1A9A3}" dt="2022-11-29T02:47:35.811" v="996"/>
        <pc:sldMkLst>
          <pc:docMk/>
          <pc:sldMk cId="1762446450" sldId="310"/>
        </pc:sldMkLst>
        <pc:spChg chg="add del mod">
          <ac:chgData name="Miguel Angel Gonzalez" userId="S::mgonzalez1823@alumno.ipn.mx::89acffa9-c343-410a-b7b8-2658856eb14d" providerId="AD" clId="Web-{7DA8D19E-4433-479A-B00D-969641D1A9A3}" dt="2022-11-29T02:47:17.513" v="967" actId="1076"/>
          <ac:spMkLst>
            <pc:docMk/>
            <pc:sldMk cId="1762446450" sldId="310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47:05.653" v="962"/>
          <ac:spMkLst>
            <pc:docMk/>
            <pc:sldMk cId="1762446450" sldId="310"/>
            <ac:spMk id="6" creationId="{C8B0630E-6C9C-D06D-69DB-68B765C3D401}"/>
          </ac:spMkLst>
        </pc:spChg>
        <pc:graphicFrameChg chg="add mod modGraphic">
          <ac:chgData name="Miguel Angel Gonzalez" userId="S::mgonzalez1823@alumno.ipn.mx::89acffa9-c343-410a-b7b8-2658856eb14d" providerId="AD" clId="Web-{7DA8D19E-4433-479A-B00D-969641D1A9A3}" dt="2022-11-29T02:47:35.811" v="996"/>
          <ac:graphicFrameMkLst>
            <pc:docMk/>
            <pc:sldMk cId="1762446450" sldId="310"/>
            <ac:graphicFrameMk id="8" creationId="{1AEC6162-17B6-77A1-1997-795856CCF790}"/>
          </ac:graphicFrameMkLst>
        </pc:graphicFrameChg>
      </pc:sldChg>
      <pc:sldChg chg="addSp delSp modSp">
        <pc:chgData name="Miguel Angel Gonzalez" userId="S::mgonzalez1823@alumno.ipn.mx::89acffa9-c343-410a-b7b8-2658856eb14d" providerId="AD" clId="Web-{7DA8D19E-4433-479A-B00D-969641D1A9A3}" dt="2022-11-29T02:30:00.946" v="877" actId="14100"/>
        <pc:sldMkLst>
          <pc:docMk/>
          <pc:sldMk cId="1378419113" sldId="311"/>
        </pc:sldMkLst>
        <pc:spChg chg="del">
          <ac:chgData name="Miguel Angel Gonzalez" userId="S::mgonzalez1823@alumno.ipn.mx::89acffa9-c343-410a-b7b8-2658856eb14d" providerId="AD" clId="Web-{7DA8D19E-4433-479A-B00D-969641D1A9A3}" dt="2022-11-29T02:29:15.664" v="872"/>
          <ac:spMkLst>
            <pc:docMk/>
            <pc:sldMk cId="1378419113" sldId="311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29:16.585" v="873"/>
          <ac:spMkLst>
            <pc:docMk/>
            <pc:sldMk cId="1378419113" sldId="311"/>
            <ac:spMk id="6" creationId="{5B2B9847-C51B-EE74-9A1D-7F2DECE530BF}"/>
          </ac:spMkLst>
        </pc:spChg>
        <pc:picChg chg="add mod">
          <ac:chgData name="Miguel Angel Gonzalez" userId="S::mgonzalez1823@alumno.ipn.mx::89acffa9-c343-410a-b7b8-2658856eb14d" providerId="AD" clId="Web-{7DA8D19E-4433-479A-B00D-969641D1A9A3}" dt="2022-11-29T02:30:00.946" v="877" actId="14100"/>
          <ac:picMkLst>
            <pc:docMk/>
            <pc:sldMk cId="1378419113" sldId="311"/>
            <ac:picMk id="7" creationId="{86F72110-38FA-0BAD-2F25-C6F95D3AEFE5}"/>
          </ac:picMkLst>
        </pc:picChg>
      </pc:sldChg>
      <pc:sldChg chg="modSp">
        <pc:chgData name="Miguel Angel Gonzalez" userId="S::mgonzalez1823@alumno.ipn.mx::89acffa9-c343-410a-b7b8-2658856eb14d" providerId="AD" clId="Web-{7DA8D19E-4433-479A-B00D-969641D1A9A3}" dt="2022-11-29T03:35:01.848" v="1047" actId="20577"/>
        <pc:sldMkLst>
          <pc:docMk/>
          <pc:sldMk cId="576653397" sldId="313"/>
        </pc:sldMkLst>
        <pc:spChg chg="mod">
          <ac:chgData name="Miguel Angel Gonzalez" userId="S::mgonzalez1823@alumno.ipn.mx::89acffa9-c343-410a-b7b8-2658856eb14d" providerId="AD" clId="Web-{7DA8D19E-4433-479A-B00D-969641D1A9A3}" dt="2022-11-29T03:35:01.848" v="1047" actId="20577"/>
          <ac:spMkLst>
            <pc:docMk/>
            <pc:sldMk cId="576653397" sldId="313"/>
            <ac:spMk id="3" creationId="{00000000-0000-0000-0000-000000000000}"/>
          </ac:spMkLst>
        </pc:spChg>
      </pc:sldChg>
      <pc:sldChg chg="modSp">
        <pc:chgData name="Miguel Angel Gonzalez" userId="S::mgonzalez1823@alumno.ipn.mx::89acffa9-c343-410a-b7b8-2658856eb14d" providerId="AD" clId="Web-{7DA8D19E-4433-479A-B00D-969641D1A9A3}" dt="2022-11-28T22:35:01.313" v="11" actId="20577"/>
        <pc:sldMkLst>
          <pc:docMk/>
          <pc:sldMk cId="388527357" sldId="352"/>
        </pc:sldMkLst>
        <pc:spChg chg="mod">
          <ac:chgData name="Miguel Angel Gonzalez" userId="S::mgonzalez1823@alumno.ipn.mx::89acffa9-c343-410a-b7b8-2658856eb14d" providerId="AD" clId="Web-{7DA8D19E-4433-479A-B00D-969641D1A9A3}" dt="2022-11-28T22:35:01.313" v="11" actId="20577"/>
          <ac:spMkLst>
            <pc:docMk/>
            <pc:sldMk cId="388527357" sldId="352"/>
            <ac:spMk id="12" creationId="{00000000-0000-0000-0000-000000000000}"/>
          </ac:spMkLst>
        </pc:spChg>
      </pc:sldChg>
      <pc:sldChg chg="modSp">
        <pc:chgData name="Miguel Angel Gonzalez" userId="S::mgonzalez1823@alumno.ipn.mx::89acffa9-c343-410a-b7b8-2658856eb14d" providerId="AD" clId="Web-{7DA8D19E-4433-479A-B00D-969641D1A9A3}" dt="2022-11-29T03:27:01.783" v="999" actId="1076"/>
        <pc:sldMkLst>
          <pc:docMk/>
          <pc:sldMk cId="2341680385" sldId="356"/>
        </pc:sldMkLst>
        <pc:picChg chg="mod">
          <ac:chgData name="Miguel Angel Gonzalez" userId="S::mgonzalez1823@alumno.ipn.mx::89acffa9-c343-410a-b7b8-2658856eb14d" providerId="AD" clId="Web-{7DA8D19E-4433-479A-B00D-969641D1A9A3}" dt="2022-11-29T03:26:59.220" v="998" actId="1076"/>
          <ac:picMkLst>
            <pc:docMk/>
            <pc:sldMk cId="2341680385" sldId="356"/>
            <ac:picMk id="5" creationId="{55FA1B25-3B09-0345-FCE5-EE7D44F77A25}"/>
          </ac:picMkLst>
        </pc:picChg>
        <pc:picChg chg="mod">
          <ac:chgData name="Miguel Angel Gonzalez" userId="S::mgonzalez1823@alumno.ipn.mx::89acffa9-c343-410a-b7b8-2658856eb14d" providerId="AD" clId="Web-{7DA8D19E-4433-479A-B00D-969641D1A9A3}" dt="2022-11-29T03:27:01.783" v="999" actId="1076"/>
          <ac:picMkLst>
            <pc:docMk/>
            <pc:sldMk cId="2341680385" sldId="356"/>
            <ac:picMk id="6" creationId="{9FC68BB0-9A9C-8CF4-65A2-7538F7A80E15}"/>
          </ac:picMkLst>
        </pc:picChg>
      </pc:sldChg>
      <pc:sldChg chg="addSp delSp modSp add replId">
        <pc:chgData name="Miguel Angel Gonzalez" userId="S::mgonzalez1823@alumno.ipn.mx::89acffa9-c343-410a-b7b8-2658856eb14d" providerId="AD" clId="Web-{7DA8D19E-4433-479A-B00D-969641D1A9A3}" dt="2022-11-29T02:08:22.871" v="867" actId="1076"/>
        <pc:sldMkLst>
          <pc:docMk/>
          <pc:sldMk cId="2338406880" sldId="357"/>
        </pc:sldMkLst>
        <pc:graphicFrameChg chg="add mod modGraphic">
          <ac:chgData name="Miguel Angel Gonzalez" userId="S::mgonzalez1823@alumno.ipn.mx::89acffa9-c343-410a-b7b8-2658856eb14d" providerId="AD" clId="Web-{7DA8D19E-4433-479A-B00D-969641D1A9A3}" dt="2022-11-29T02:08:22.871" v="867" actId="1076"/>
          <ac:graphicFrameMkLst>
            <pc:docMk/>
            <pc:sldMk cId="2338406880" sldId="357"/>
            <ac:graphicFrameMk id="5" creationId="{C6755674-90BD-F364-5032-55DD5D0831E5}"/>
          </ac:graphicFrameMkLst>
        </pc:graphicFrameChg>
        <pc:graphicFrameChg chg="del mod modGraphic">
          <ac:chgData name="Miguel Angel Gonzalez" userId="S::mgonzalez1823@alumno.ipn.mx::89acffa9-c343-410a-b7b8-2658856eb14d" providerId="AD" clId="Web-{7DA8D19E-4433-479A-B00D-969641D1A9A3}" dt="2022-11-29T02:07:19.775" v="761"/>
          <ac:graphicFrameMkLst>
            <pc:docMk/>
            <pc:sldMk cId="2338406880" sldId="357"/>
            <ac:graphicFrameMk id="18" creationId="{68A33138-7C47-EC50-79A4-90A4EABF55EA}"/>
          </ac:graphicFrameMkLst>
        </pc:graphicFrameChg>
        <pc:picChg chg="del">
          <ac:chgData name="Miguel Angel Gonzalez" userId="S::mgonzalez1823@alumno.ipn.mx::89acffa9-c343-410a-b7b8-2658856eb14d" providerId="AD" clId="Web-{7DA8D19E-4433-479A-B00D-969641D1A9A3}" dt="2022-11-29T02:07:10.634" v="758"/>
          <ac:picMkLst>
            <pc:docMk/>
            <pc:sldMk cId="2338406880" sldId="357"/>
            <ac:picMk id="14" creationId="{B892A149-650E-4FB0-F7DA-6F20D64F7EFC}"/>
          </ac:picMkLst>
        </pc:picChg>
      </pc:sldChg>
      <pc:sldChg chg="addSp delSp modSp add replId">
        <pc:chgData name="Miguel Angel Gonzalez" userId="S::mgonzalez1823@alumno.ipn.mx::89acffa9-c343-410a-b7b8-2658856eb14d" providerId="AD" clId="Web-{7DA8D19E-4433-479A-B00D-969641D1A9A3}" dt="2022-11-29T02:38:43.980" v="959" actId="1076"/>
        <pc:sldMkLst>
          <pc:docMk/>
          <pc:sldMk cId="2532253656" sldId="358"/>
        </pc:sldMkLst>
        <pc:graphicFrameChg chg="add mod modGraphic">
          <ac:chgData name="Miguel Angel Gonzalez" userId="S::mgonzalez1823@alumno.ipn.mx::89acffa9-c343-410a-b7b8-2658856eb14d" providerId="AD" clId="Web-{7DA8D19E-4433-479A-B00D-969641D1A9A3}" dt="2022-11-29T02:38:43.980" v="959" actId="1076"/>
          <ac:graphicFrameMkLst>
            <pc:docMk/>
            <pc:sldMk cId="2532253656" sldId="358"/>
            <ac:graphicFrameMk id="5" creationId="{7CA3CB1B-666F-98A0-09AF-E977865DFBD4}"/>
          </ac:graphicFrameMkLst>
        </pc:graphicFrameChg>
        <pc:picChg chg="del">
          <ac:chgData name="Miguel Angel Gonzalez" userId="S::mgonzalez1823@alumno.ipn.mx::89acffa9-c343-410a-b7b8-2658856eb14d" providerId="AD" clId="Web-{7DA8D19E-4433-479A-B00D-969641D1A9A3}" dt="2022-11-29T02:38:06.041" v="891"/>
          <ac:picMkLst>
            <pc:docMk/>
            <pc:sldMk cId="2532253656" sldId="358"/>
            <ac:picMk id="7" creationId="{A59463C6-D840-C90F-2ACA-49542BD98A37}"/>
          </ac:picMkLst>
        </pc:picChg>
      </pc:sldChg>
    </pc:docChg>
  </pc:docChgLst>
  <pc:docChgLst>
    <pc:chgData name="Ana Paulina Lopez Cazares" userId="S::alopezc1501@alumno.ipn.mx::8bb5f28a-b2db-4f23-9681-ee29307d6786" providerId="AD" clId="Web-{0E1E1B25-4412-41D4-B226-10418AB04208}"/>
    <pc:docChg chg="addSld modSld sldOrd modSection">
      <pc:chgData name="Ana Paulina Lopez Cazares" userId="S::alopezc1501@alumno.ipn.mx::8bb5f28a-b2db-4f23-9681-ee29307d6786" providerId="AD" clId="Web-{0E1E1B25-4412-41D4-B226-10418AB04208}" dt="2022-11-29T07:04:06.581" v="134"/>
      <pc:docMkLst>
        <pc:docMk/>
      </pc:docMkLst>
      <pc:sldChg chg="addSp modSp">
        <pc:chgData name="Ana Paulina Lopez Cazares" userId="S::alopezc1501@alumno.ipn.mx::8bb5f28a-b2db-4f23-9681-ee29307d6786" providerId="AD" clId="Web-{0E1E1B25-4412-41D4-B226-10418AB04208}" dt="2022-11-29T06:57:34.974" v="54" actId="1076"/>
        <pc:sldMkLst>
          <pc:docMk/>
          <pc:sldMk cId="4258736502" sldId="354"/>
        </pc:sldMkLst>
        <pc:spChg chg="add mod ord">
          <ac:chgData name="Ana Paulina Lopez Cazares" userId="S::alopezc1501@alumno.ipn.mx::8bb5f28a-b2db-4f23-9681-ee29307d6786" providerId="AD" clId="Web-{0E1E1B25-4412-41D4-B226-10418AB04208}" dt="2022-11-29T06:55:40.532" v="25"/>
          <ac:spMkLst>
            <pc:docMk/>
            <pc:sldMk cId="4258736502" sldId="354"/>
            <ac:spMk id="2" creationId="{5BD22695-AFBA-410A-49FC-75CD3B7A464F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4.974" v="54" actId="1076"/>
          <ac:spMkLst>
            <pc:docMk/>
            <pc:sldMk cId="4258736502" sldId="354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0.739" v="48" actId="1076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12.984" v="16" actId="1076"/>
          <ac:spMkLst>
            <pc:docMk/>
            <pc:sldMk cId="4258736502" sldId="354"/>
            <ac:spMk id="7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0.755" v="49" actId="1076"/>
          <ac:spMkLst>
            <pc:docMk/>
            <pc:sldMk cId="4258736502" sldId="354"/>
            <ac:spMk id="8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4.974" v="53" actId="1076"/>
          <ac:spMkLst>
            <pc:docMk/>
            <pc:sldMk cId="4258736502" sldId="354"/>
            <ac:spMk id="9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13" v="17" actId="1076"/>
          <ac:spMkLst>
            <pc:docMk/>
            <pc:sldMk cId="4258736502" sldId="354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13.015" v="19" actId="1076"/>
          <ac:spMkLst>
            <pc:docMk/>
            <pc:sldMk cId="4258736502" sldId="354"/>
            <ac:spMk id="1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0.771" v="50" actId="1076"/>
          <ac:spMkLst>
            <pc:docMk/>
            <pc:sldMk cId="4258736502" sldId="354"/>
            <ac:spMk id="1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4.958" v="52" actId="1076"/>
          <ac:spMkLst>
            <pc:docMk/>
            <pc:sldMk cId="4258736502" sldId="354"/>
            <ac:spMk id="15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0E1E1B25-4412-41D4-B226-10418AB04208}" dt="2022-11-29T06:57:30.739" v="47" actId="1076"/>
          <ac:spMkLst>
            <pc:docMk/>
            <pc:sldMk cId="4258736502" sldId="354"/>
            <ac:spMk id="16" creationId="{CB8156F5-E148-493A-25A0-C54D1847608A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44.673" v="26" actId="1076"/>
          <ac:spMkLst>
            <pc:docMk/>
            <pc:sldMk cId="4258736502" sldId="354"/>
            <ac:spMk id="17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0E1E1B25-4412-41D4-B226-10418AB04208}" dt="2022-11-29T06:57:34.943" v="51" actId="1076"/>
          <ac:spMkLst>
            <pc:docMk/>
            <pc:sldMk cId="4258736502" sldId="354"/>
            <ac:spMk id="18" creationId="{7BD69C24-D4D3-12A6-B368-BD00C39F1D34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47.282" v="27" actId="1076"/>
          <ac:spMkLst>
            <pc:docMk/>
            <pc:sldMk cId="4258736502" sldId="354"/>
            <ac:spMk id="19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6:54:47.499" v="10" actId="14100"/>
          <ac:spMkLst>
            <pc:docMk/>
            <pc:sldMk cId="4258736502" sldId="354"/>
            <ac:spMk id="26" creationId="{B8195374-F1D6-EC49-CEEC-D4F7B5C7E9FC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6:55:13.015" v="18" actId="1076"/>
          <ac:spMkLst>
            <pc:docMk/>
            <pc:sldMk cId="4258736502" sldId="354"/>
            <ac:spMk id="27" creationId="{79D88F5F-3880-3F63-EC84-7327D08E2649}"/>
          </ac:spMkLst>
        </pc:spChg>
      </pc:sldChg>
      <pc:sldChg chg="modSp add ord replId">
        <pc:chgData name="Ana Paulina Lopez Cazares" userId="S::alopezc1501@alumno.ipn.mx::8bb5f28a-b2db-4f23-9681-ee29307d6786" providerId="AD" clId="Web-{0E1E1B25-4412-41D4-B226-10418AB04208}" dt="2022-11-29T06:58:52.977" v="73" actId="1076"/>
        <pc:sldMkLst>
          <pc:docMk/>
          <pc:sldMk cId="1649002777" sldId="361"/>
        </pc:sldMkLst>
        <pc:spChg chg="mod">
          <ac:chgData name="Ana Paulina Lopez Cazares" userId="S::alopezc1501@alumno.ipn.mx::8bb5f28a-b2db-4f23-9681-ee29307d6786" providerId="AD" clId="Web-{0E1E1B25-4412-41D4-B226-10418AB04208}" dt="2022-11-29T06:58:52.977" v="73" actId="1076"/>
          <ac:spMkLst>
            <pc:docMk/>
            <pc:sldMk cId="1649002777" sldId="361"/>
            <ac:spMk id="2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8:48.930" v="72" actId="20577"/>
          <ac:spMkLst>
            <pc:docMk/>
            <pc:sldMk cId="1649002777" sldId="361"/>
            <ac:spMk id="22" creationId="{00000000-0000-0000-0000-000000000000}"/>
          </ac:spMkLst>
        </pc:spChg>
      </pc:sldChg>
      <pc:sldChg chg="modSp add mod replId modClrScheme chgLayout">
        <pc:chgData name="Ana Paulina Lopez Cazares" userId="S::alopezc1501@alumno.ipn.mx::8bb5f28a-b2db-4f23-9681-ee29307d6786" providerId="AD" clId="Web-{0E1E1B25-4412-41D4-B226-10418AB04208}" dt="2022-11-29T06:59:21.618" v="79"/>
        <pc:sldMkLst>
          <pc:docMk/>
          <pc:sldMk cId="309669853" sldId="362"/>
        </pc:sldMkLst>
        <pc:spChg chg="mod ord">
          <ac:chgData name="Ana Paulina Lopez Cazares" userId="S::alopezc1501@alumno.ipn.mx::8bb5f28a-b2db-4f23-9681-ee29307d6786" providerId="AD" clId="Web-{0E1E1B25-4412-41D4-B226-10418AB04208}" dt="2022-11-29T06:59:21.618" v="79"/>
          <ac:spMkLst>
            <pc:docMk/>
            <pc:sldMk cId="309669853" sldId="362"/>
            <ac:spMk id="21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6:59:21.618" v="79"/>
          <ac:spMkLst>
            <pc:docMk/>
            <pc:sldMk cId="309669853" sldId="362"/>
            <ac:spMk id="22" creationId="{00000000-0000-0000-0000-000000000000}"/>
          </ac:spMkLst>
        </pc:spChg>
      </pc:sldChg>
      <pc:sldChg chg="modSp add mod replId modClrScheme chgLayout">
        <pc:chgData name="Ana Paulina Lopez Cazares" userId="S::alopezc1501@alumno.ipn.mx::8bb5f28a-b2db-4f23-9681-ee29307d6786" providerId="AD" clId="Web-{0E1E1B25-4412-41D4-B226-10418AB04208}" dt="2022-11-29T07:01:36.467" v="112"/>
        <pc:sldMkLst>
          <pc:docMk/>
          <pc:sldMk cId="3223058606" sldId="363"/>
        </pc:sldMkLst>
        <pc:spChg chg="mod ord">
          <ac:chgData name="Ana Paulina Lopez Cazares" userId="S::alopezc1501@alumno.ipn.mx::8bb5f28a-b2db-4f23-9681-ee29307d6786" providerId="AD" clId="Web-{0E1E1B25-4412-41D4-B226-10418AB04208}" dt="2022-11-29T07:01:36.467" v="112"/>
          <ac:spMkLst>
            <pc:docMk/>
            <pc:sldMk cId="3223058606" sldId="363"/>
            <ac:spMk id="21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7:01:36.467" v="112"/>
          <ac:spMkLst>
            <pc:docMk/>
            <pc:sldMk cId="3223058606" sldId="363"/>
            <ac:spMk id="22" creationId="{00000000-0000-0000-0000-000000000000}"/>
          </ac:spMkLst>
        </pc:spChg>
      </pc:sldChg>
      <pc:sldChg chg="modSp add mod replId modClrScheme chgLayout">
        <pc:chgData name="Ana Paulina Lopez Cazares" userId="S::alopezc1501@alumno.ipn.mx::8bb5f28a-b2db-4f23-9681-ee29307d6786" providerId="AD" clId="Web-{0E1E1B25-4412-41D4-B226-10418AB04208}" dt="2022-11-29T07:01:25.732" v="111"/>
        <pc:sldMkLst>
          <pc:docMk/>
          <pc:sldMk cId="723942124" sldId="364"/>
        </pc:sldMkLst>
        <pc:spChg chg="mod ord">
          <ac:chgData name="Ana Paulina Lopez Cazares" userId="S::alopezc1501@alumno.ipn.mx::8bb5f28a-b2db-4f23-9681-ee29307d6786" providerId="AD" clId="Web-{0E1E1B25-4412-41D4-B226-10418AB04208}" dt="2022-11-29T07:01:25.732" v="111"/>
          <ac:spMkLst>
            <pc:docMk/>
            <pc:sldMk cId="723942124" sldId="364"/>
            <ac:spMk id="21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7:01:25.732" v="111"/>
          <ac:spMkLst>
            <pc:docMk/>
            <pc:sldMk cId="723942124" sldId="364"/>
            <ac:spMk id="22" creationId="{00000000-0000-0000-0000-000000000000}"/>
          </ac:spMkLst>
        </pc:spChg>
      </pc:sldChg>
      <pc:sldChg chg="addSp delSp modSp add mod replId modClrScheme chgLayout">
        <pc:chgData name="Ana Paulina Lopez Cazares" userId="S::alopezc1501@alumno.ipn.mx::8bb5f28a-b2db-4f23-9681-ee29307d6786" providerId="AD" clId="Web-{0E1E1B25-4412-41D4-B226-10418AB04208}" dt="2022-11-29T07:04:06.581" v="134"/>
        <pc:sldMkLst>
          <pc:docMk/>
          <pc:sldMk cId="4228384967" sldId="365"/>
        </pc:sldMkLst>
        <pc:spChg chg="add del mod ord">
          <ac:chgData name="Ana Paulina Lopez Cazares" userId="S::alopezc1501@alumno.ipn.mx::8bb5f28a-b2db-4f23-9681-ee29307d6786" providerId="AD" clId="Web-{0E1E1B25-4412-41D4-B226-10418AB04208}" dt="2022-11-29T07:02:17.218" v="115"/>
          <ac:spMkLst>
            <pc:docMk/>
            <pc:sldMk cId="4228384967" sldId="365"/>
            <ac:spMk id="2" creationId="{127ECE5B-0FDA-6522-60A0-75571D4B340F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17.218" v="115"/>
          <ac:spMkLst>
            <pc:docMk/>
            <pc:sldMk cId="4228384967" sldId="365"/>
            <ac:spMk id="3" creationId="{06B2BDA7-4984-096D-9A7B-DD8D9E30E1B3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17.218" v="115"/>
          <ac:spMkLst>
            <pc:docMk/>
            <pc:sldMk cId="4228384967" sldId="365"/>
            <ac:spMk id="4" creationId="{80B8A06B-AE4E-940D-CA8B-7CCFB163C791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17.218" v="115"/>
          <ac:spMkLst>
            <pc:docMk/>
            <pc:sldMk cId="4228384967" sldId="365"/>
            <ac:spMk id="5" creationId="{364CFFC8-DFB4-61FD-7C87-C9BF708D1290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45.329" v="122"/>
          <ac:spMkLst>
            <pc:docMk/>
            <pc:sldMk cId="4228384967" sldId="365"/>
            <ac:spMk id="6" creationId="{2F5A8DD8-E8AC-C52E-36F1-D8D625C4D1A8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45.329" v="121"/>
          <ac:spMkLst>
            <pc:docMk/>
            <pc:sldMk cId="4228384967" sldId="365"/>
            <ac:spMk id="7" creationId="{89C428CB-337C-D7C7-1B86-8849EFE571FE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45.329" v="120"/>
          <ac:spMkLst>
            <pc:docMk/>
            <pc:sldMk cId="4228384967" sldId="365"/>
            <ac:spMk id="8" creationId="{A1249C20-E94A-6400-83C4-29040C117E7F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45.313" v="119"/>
          <ac:spMkLst>
            <pc:docMk/>
            <pc:sldMk cId="4228384967" sldId="365"/>
            <ac:spMk id="9" creationId="{9C687F04-9F59-69BA-922D-763B0BF94071}"/>
          </ac:spMkLst>
        </pc:spChg>
        <pc:spChg chg="add del mod">
          <ac:chgData name="Ana Paulina Lopez Cazares" userId="S::alopezc1501@alumno.ipn.mx::8bb5f28a-b2db-4f23-9681-ee29307d6786" providerId="AD" clId="Web-{0E1E1B25-4412-41D4-B226-10418AB04208}" dt="2022-11-29T07:02:48.891" v="124"/>
          <ac:spMkLst>
            <pc:docMk/>
            <pc:sldMk cId="4228384967" sldId="365"/>
            <ac:spMk id="11" creationId="{48BF3736-1125-09E6-8B48-9A79A3505048}"/>
          </ac:spMkLst>
        </pc:spChg>
        <pc:spChg chg="add mod">
          <ac:chgData name="Ana Paulina Lopez Cazares" userId="S::alopezc1501@alumno.ipn.mx::8bb5f28a-b2db-4f23-9681-ee29307d6786" providerId="AD" clId="Web-{0E1E1B25-4412-41D4-B226-10418AB04208}" dt="2022-11-29T07:03:00.688" v="125"/>
          <ac:spMkLst>
            <pc:docMk/>
            <pc:sldMk cId="4228384967" sldId="365"/>
            <ac:spMk id="13" creationId="{7222AF6C-8364-A494-340C-8FCA2DFB89BE}"/>
          </ac:spMkLst>
        </pc:spChg>
        <pc:spChg chg="add mod">
          <ac:chgData name="Ana Paulina Lopez Cazares" userId="S::alopezc1501@alumno.ipn.mx::8bb5f28a-b2db-4f23-9681-ee29307d6786" providerId="AD" clId="Web-{0E1E1B25-4412-41D4-B226-10418AB04208}" dt="2022-11-29T07:04:06.581" v="134"/>
          <ac:spMkLst>
            <pc:docMk/>
            <pc:sldMk cId="4228384967" sldId="365"/>
            <ac:spMk id="15" creationId="{2DB86430-B568-E2B1-46CB-38D862407313}"/>
          </ac:spMkLst>
        </pc:spChg>
        <pc:spChg chg="add del mod">
          <ac:chgData name="Ana Paulina Lopez Cazares" userId="S::alopezc1501@alumno.ipn.mx::8bb5f28a-b2db-4f23-9681-ee29307d6786" providerId="AD" clId="Web-{0E1E1B25-4412-41D4-B226-10418AB04208}" dt="2022-11-29T07:03:55.347" v="133"/>
          <ac:spMkLst>
            <pc:docMk/>
            <pc:sldMk cId="4228384967" sldId="365"/>
            <ac:spMk id="17" creationId="{009D5306-D858-80F5-920C-BFE3A17DA50E}"/>
          </ac:spMkLst>
        </pc:spChg>
        <pc:spChg chg="del mod ord">
          <ac:chgData name="Ana Paulina Lopez Cazares" userId="S::alopezc1501@alumno.ipn.mx::8bb5f28a-b2db-4f23-9681-ee29307d6786" providerId="AD" clId="Web-{0E1E1B25-4412-41D4-B226-10418AB04208}" dt="2022-11-29T07:02:47.110" v="123"/>
          <ac:spMkLst>
            <pc:docMk/>
            <pc:sldMk cId="4228384967" sldId="365"/>
            <ac:spMk id="21" creationId="{00000000-0000-0000-0000-000000000000}"/>
          </ac:spMkLst>
        </pc:spChg>
        <pc:spChg chg="del mod ord">
          <ac:chgData name="Ana Paulina Lopez Cazares" userId="S::alopezc1501@alumno.ipn.mx::8bb5f28a-b2db-4f23-9681-ee29307d6786" providerId="AD" clId="Web-{0E1E1B25-4412-41D4-B226-10418AB04208}" dt="2022-11-29T07:02:45.313" v="118"/>
          <ac:spMkLst>
            <pc:docMk/>
            <pc:sldMk cId="4228384967" sldId="365"/>
            <ac:spMk id="22" creationId="{00000000-0000-0000-0000-000000000000}"/>
          </ac:spMkLst>
        </pc:spChg>
      </pc:sldChg>
    </pc:docChg>
  </pc:docChgLst>
  <pc:docChgLst>
    <pc:chgData name="Ana Paulina Lopez Cazares" userId="S::alopezc1501@alumno.ipn.mx::8bb5f28a-b2db-4f23-9681-ee29307d6786" providerId="AD" clId="Web-{377055CF-7C38-4A5F-B468-EFFCCD4F7F18}"/>
    <pc:docChg chg="mod addSld delSld modSld sldOrd modMainMaster modSection">
      <pc:chgData name="Ana Paulina Lopez Cazares" userId="S::alopezc1501@alumno.ipn.mx::8bb5f28a-b2db-4f23-9681-ee29307d6786" providerId="AD" clId="Web-{377055CF-7C38-4A5F-B468-EFFCCD4F7F18}" dt="2022-11-29T06:52:40.532" v="1503"/>
      <pc:docMkLst>
        <pc:docMk/>
      </pc:docMkLst>
      <pc:sldChg chg="addSp modSp">
        <pc:chgData name="Ana Paulina Lopez Cazares" userId="S::alopezc1501@alumno.ipn.mx::8bb5f28a-b2db-4f23-9681-ee29307d6786" providerId="AD" clId="Web-{377055CF-7C38-4A5F-B468-EFFCCD4F7F18}" dt="2022-11-29T02:18:32.275" v="504" actId="20577"/>
        <pc:sldMkLst>
          <pc:docMk/>
          <pc:sldMk cId="13781661" sldId="288"/>
        </pc:sldMkLst>
        <pc:spChg chg="mod">
          <ac:chgData name="Ana Paulina Lopez Cazares" userId="S::alopezc1501@alumno.ipn.mx::8bb5f28a-b2db-4f23-9681-ee29307d6786" providerId="AD" clId="Web-{377055CF-7C38-4A5F-B468-EFFCCD4F7F18}" dt="2022-11-29T00:59:31.564" v="317" actId="1076"/>
          <ac:spMkLst>
            <pc:docMk/>
            <pc:sldMk cId="13781661" sldId="288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2:18:32.275" v="504" actId="20577"/>
          <ac:spMkLst>
            <pc:docMk/>
            <pc:sldMk cId="13781661" sldId="288"/>
            <ac:spMk id="3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377055CF-7C38-4A5F-B468-EFFCCD4F7F18}" dt="2022-11-29T02:16:23.380" v="497" actId="14100"/>
          <ac:spMkLst>
            <pc:docMk/>
            <pc:sldMk cId="13781661" sldId="288"/>
            <ac:spMk id="5" creationId="{289A1053-B9CF-1097-5690-86BCE44D8EF7}"/>
          </ac:spMkLst>
        </pc:spChg>
        <pc:picChg chg="add mod">
          <ac:chgData name="Ana Paulina Lopez Cazares" userId="S::alopezc1501@alumno.ipn.mx::8bb5f28a-b2db-4f23-9681-ee29307d6786" providerId="AD" clId="Web-{377055CF-7C38-4A5F-B468-EFFCCD4F7F18}" dt="2022-11-29T00:57:29.326" v="313" actId="1076"/>
          <ac:picMkLst>
            <pc:docMk/>
            <pc:sldMk cId="13781661" sldId="288"/>
            <ac:picMk id="4" creationId="{AAC285A0-FD53-E972-FD11-3AAE96731A2C}"/>
          </ac:picMkLst>
        </pc:picChg>
      </pc:sldChg>
      <pc:sldChg chg="addSp delSp modSp">
        <pc:chgData name="Ana Paulina Lopez Cazares" userId="S::alopezc1501@alumno.ipn.mx::8bb5f28a-b2db-4f23-9681-ee29307d6786" providerId="AD" clId="Web-{377055CF-7C38-4A5F-B468-EFFCCD4F7F18}" dt="2022-11-29T03:36:35.526" v="521" actId="1076"/>
        <pc:sldMkLst>
          <pc:docMk/>
          <pc:sldMk cId="1070171325" sldId="289"/>
        </pc:sldMkLst>
        <pc:picChg chg="add del mod modCrop">
          <ac:chgData name="Ana Paulina Lopez Cazares" userId="S::alopezc1501@alumno.ipn.mx::8bb5f28a-b2db-4f23-9681-ee29307d6786" providerId="AD" clId="Web-{377055CF-7C38-4A5F-B468-EFFCCD4F7F18}" dt="2022-11-29T03:35:05.446" v="517"/>
          <ac:picMkLst>
            <pc:docMk/>
            <pc:sldMk cId="1070171325" sldId="289"/>
            <ac:picMk id="4" creationId="{07F81682-C211-0EF4-3DCE-2D06AA97FD27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3:36:35.526" v="521" actId="1076"/>
          <ac:picMkLst>
            <pc:docMk/>
            <pc:sldMk cId="1070171325" sldId="289"/>
            <ac:picMk id="5" creationId="{FFDB266E-44BD-2F22-4BEB-9F9CE426CB5F}"/>
          </ac:picMkLst>
        </pc:picChg>
      </pc:sldChg>
      <pc:sldChg chg="addSp modSp mod modClrScheme chgLayout">
        <pc:chgData name="Ana Paulina Lopez Cazares" userId="S::alopezc1501@alumno.ipn.mx::8bb5f28a-b2db-4f23-9681-ee29307d6786" providerId="AD" clId="Web-{377055CF-7C38-4A5F-B468-EFFCCD4F7F18}" dt="2022-11-29T02:14:43.173" v="488"/>
        <pc:sldMkLst>
          <pc:docMk/>
          <pc:sldMk cId="1737361579" sldId="290"/>
        </pc:sldMkLst>
        <pc:spChg chg="mod ord">
          <ac:chgData name="Ana Paulina Lopez Cazares" userId="S::alopezc1501@alumno.ipn.mx::8bb5f28a-b2db-4f23-9681-ee29307d6786" providerId="AD" clId="Web-{377055CF-7C38-4A5F-B468-EFFCCD4F7F18}" dt="2022-11-29T02:14:43.173" v="488"/>
          <ac:spMkLst>
            <pc:docMk/>
            <pc:sldMk cId="1737361579" sldId="290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377055CF-7C38-4A5F-B468-EFFCCD4F7F18}" dt="2022-11-29T02:14:43.173" v="488"/>
          <ac:spMkLst>
            <pc:docMk/>
            <pc:sldMk cId="1737361579" sldId="290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2:14:39.907" v="485" actId="1076"/>
          <ac:spMkLst>
            <pc:docMk/>
            <pc:sldMk cId="1737361579" sldId="290"/>
            <ac:spMk id="6" creationId="{41559D25-86AE-ECDF-6DED-7072A2A0892C}"/>
          </ac:spMkLst>
        </pc:spChg>
        <pc:picChg chg="add mod">
          <ac:chgData name="Ana Paulina Lopez Cazares" userId="S::alopezc1501@alumno.ipn.mx::8bb5f28a-b2db-4f23-9681-ee29307d6786" providerId="AD" clId="Web-{377055CF-7C38-4A5F-B468-EFFCCD4F7F18}" dt="2022-11-29T00:37:25.846" v="276" actId="1076"/>
          <ac:picMkLst>
            <pc:docMk/>
            <pc:sldMk cId="1737361579" sldId="290"/>
            <ac:picMk id="4" creationId="{6FB76DB4-6BF8-900E-EB57-E6EAF534ED8E}"/>
          </ac:picMkLst>
        </pc:picChg>
      </pc:sldChg>
      <pc:sldChg chg="addSp delSp modSp mod modClrScheme chgLayout">
        <pc:chgData name="Ana Paulina Lopez Cazares" userId="S::alopezc1501@alumno.ipn.mx::8bb5f28a-b2db-4f23-9681-ee29307d6786" providerId="AD" clId="Web-{377055CF-7C38-4A5F-B468-EFFCCD4F7F18}" dt="2022-11-29T05:27:54.784" v="967" actId="20577"/>
        <pc:sldMkLst>
          <pc:docMk/>
          <pc:sldMk cId="2580570571" sldId="292"/>
        </pc:sldMkLst>
        <pc:spChg chg="mod ord">
          <ac:chgData name="Ana Paulina Lopez Cazares" userId="S::alopezc1501@alumno.ipn.mx::8bb5f28a-b2db-4f23-9681-ee29307d6786" providerId="AD" clId="Web-{377055CF-7C38-4A5F-B468-EFFCCD4F7F18}" dt="2022-11-29T04:34:16.136" v="804" actId="1076"/>
          <ac:spMkLst>
            <pc:docMk/>
            <pc:sldMk cId="2580570571" sldId="292"/>
            <ac:spMk id="2" creationId="{00000000-0000-0000-0000-000000000000}"/>
          </ac:spMkLst>
        </pc:spChg>
        <pc:spChg chg="del mod ord">
          <ac:chgData name="Ana Paulina Lopez Cazares" userId="S::alopezc1501@alumno.ipn.mx::8bb5f28a-b2db-4f23-9681-ee29307d6786" providerId="AD" clId="Web-{377055CF-7C38-4A5F-B468-EFFCCD4F7F18}" dt="2022-11-29T04:34:09.886" v="803"/>
          <ac:spMkLst>
            <pc:docMk/>
            <pc:sldMk cId="2580570571" sldId="292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34:20.261" v="805" actId="1076"/>
          <ac:spMkLst>
            <pc:docMk/>
            <pc:sldMk cId="2580570571" sldId="292"/>
            <ac:spMk id="4" creationId="{66D86427-8901-AA9C-A72C-68DBAFE36DE7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34:25.402" v="806" actId="1076"/>
          <ac:spMkLst>
            <pc:docMk/>
            <pc:sldMk cId="2580570571" sldId="292"/>
            <ac:spMk id="5" creationId="{7EC0DB41-B640-65CA-D0ED-26A69A86C29C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27:29.408" v="950" actId="14100"/>
          <ac:spMkLst>
            <pc:docMk/>
            <pc:sldMk cId="2580570571" sldId="292"/>
            <ac:spMk id="6" creationId="{932854A7-B8A3-68E6-3AAA-7989D9A912AB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27:46.627" v="966" actId="20577"/>
          <ac:spMkLst>
            <pc:docMk/>
            <pc:sldMk cId="2580570571" sldId="292"/>
            <ac:spMk id="8" creationId="{34A46D45-1204-F354-72C1-85534C4497D5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27:54.784" v="967" actId="20577"/>
          <ac:spMkLst>
            <pc:docMk/>
            <pc:sldMk cId="2580570571" sldId="292"/>
            <ac:spMk id="10" creationId="{C1669008-9C23-50A5-77F5-BB930250AF26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27:42.362" v="964" actId="20577"/>
          <ac:spMkLst>
            <pc:docMk/>
            <pc:sldMk cId="2580570571" sldId="292"/>
            <ac:spMk id="12" creationId="{37B62F6F-4E08-219C-4A89-79ACFFC05CF6}"/>
          </ac:spMkLst>
        </pc:spChg>
        <pc:picChg chg="add mod">
          <ac:chgData name="Ana Paulina Lopez Cazares" userId="S::alopezc1501@alumno.ipn.mx::8bb5f28a-b2db-4f23-9681-ee29307d6786" providerId="AD" clId="Web-{377055CF-7C38-4A5F-B468-EFFCCD4F7F18}" dt="2022-11-29T04:35:37.701" v="814" actId="1076"/>
          <ac:picMkLst>
            <pc:docMk/>
            <pc:sldMk cId="2580570571" sldId="292"/>
            <ac:picMk id="13" creationId="{8D9FB212-77F1-BF29-7C59-C9169FB8B4F5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4:36:07.297" v="817" actId="1076"/>
          <ac:picMkLst>
            <pc:docMk/>
            <pc:sldMk cId="2580570571" sldId="292"/>
            <ac:picMk id="14" creationId="{1A24B6B2-E8B8-D925-3F81-BF6ACC20E955}"/>
          </ac:picMkLst>
        </pc:picChg>
        <pc:picChg chg="add mod modCrop">
          <ac:chgData name="Ana Paulina Lopez Cazares" userId="S::alopezc1501@alumno.ipn.mx::8bb5f28a-b2db-4f23-9681-ee29307d6786" providerId="AD" clId="Web-{377055CF-7C38-4A5F-B468-EFFCCD4F7F18}" dt="2022-11-29T04:37:17.315" v="825" actId="1076"/>
          <ac:picMkLst>
            <pc:docMk/>
            <pc:sldMk cId="2580570571" sldId="292"/>
            <ac:picMk id="15" creationId="{2DFDAC3B-0509-DF6E-A43D-ABDE79939FC4}"/>
          </ac:picMkLst>
        </pc:picChg>
      </pc:sldChg>
      <pc:sldChg chg="addSp delSp modSp del">
        <pc:chgData name="Ana Paulina Lopez Cazares" userId="S::alopezc1501@alumno.ipn.mx::8bb5f28a-b2db-4f23-9681-ee29307d6786" providerId="AD" clId="Web-{377055CF-7C38-4A5F-B468-EFFCCD4F7F18}" dt="2022-11-29T05:47:05.241" v="1078"/>
        <pc:sldMkLst>
          <pc:docMk/>
          <pc:sldMk cId="1698680873" sldId="293"/>
        </pc:sldMkLst>
        <pc:spChg chg="mod">
          <ac:chgData name="Ana Paulina Lopez Cazares" userId="S::alopezc1501@alumno.ipn.mx::8bb5f28a-b2db-4f23-9681-ee29307d6786" providerId="AD" clId="Web-{377055CF-7C38-4A5F-B468-EFFCCD4F7F18}" dt="2022-11-29T05:33:41.466" v="971" actId="1076"/>
          <ac:spMkLst>
            <pc:docMk/>
            <pc:sldMk cId="1698680873" sldId="293"/>
            <ac:spMk id="2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34:16.436" v="984" actId="20577"/>
          <ac:spMkLst>
            <pc:docMk/>
            <pc:sldMk cId="1698680873" sldId="293"/>
            <ac:spMk id="8" creationId="{9D00834F-35F8-D471-CD6E-B10550A5B4BD}"/>
          </ac:spMkLst>
        </pc:spChg>
        <pc:picChg chg="add del mod">
          <ac:chgData name="Ana Paulina Lopez Cazares" userId="S::alopezc1501@alumno.ipn.mx::8bb5f28a-b2db-4f23-9681-ee29307d6786" providerId="AD" clId="Web-{377055CF-7C38-4A5F-B468-EFFCCD4F7F18}" dt="2022-11-29T05:33:47.498" v="974"/>
          <ac:picMkLst>
            <pc:docMk/>
            <pc:sldMk cId="1698680873" sldId="293"/>
            <ac:picMk id="5" creationId="{DCF8738E-2B2D-A46F-03B3-60C3C225D7F3}"/>
          </ac:picMkLst>
        </pc:picChg>
        <pc:picChg chg="add del mod">
          <ac:chgData name="Ana Paulina Lopez Cazares" userId="S::alopezc1501@alumno.ipn.mx::8bb5f28a-b2db-4f23-9681-ee29307d6786" providerId="AD" clId="Web-{377055CF-7C38-4A5F-B468-EFFCCD4F7F18}" dt="2022-11-29T05:33:46.341" v="973"/>
          <ac:picMkLst>
            <pc:docMk/>
            <pc:sldMk cId="1698680873" sldId="293"/>
            <ac:picMk id="6" creationId="{CFD0A34D-620C-5FF0-DCD5-ACFFDABE32FC}"/>
          </ac:picMkLst>
        </pc:picChg>
      </pc:sldChg>
      <pc:sldChg chg="modSp">
        <pc:chgData name="Ana Paulina Lopez Cazares" userId="S::alopezc1501@alumno.ipn.mx::8bb5f28a-b2db-4f23-9681-ee29307d6786" providerId="AD" clId="Web-{377055CF-7C38-4A5F-B468-EFFCCD4F7F18}" dt="2022-11-29T05:47:17.757" v="1085"/>
        <pc:sldMkLst>
          <pc:docMk/>
          <pc:sldMk cId="912070137" sldId="299"/>
        </pc:sldMkLst>
        <pc:graphicFrameChg chg="mod modGraphic">
          <ac:chgData name="Ana Paulina Lopez Cazares" userId="S::alopezc1501@alumno.ipn.mx::8bb5f28a-b2db-4f23-9681-ee29307d6786" providerId="AD" clId="Web-{377055CF-7C38-4A5F-B468-EFFCCD4F7F18}" dt="2022-11-29T05:47:17.757" v="1085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377055CF-7C38-4A5F-B468-EFFCCD4F7F18}" dt="2022-11-29T00:02:44.602" v="176" actId="1076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377055CF-7C38-4A5F-B468-EFFCCD4F7F18}" dt="2022-11-29T00:02:39.446" v="175" actId="1076"/>
          <ac:spMkLst>
            <pc:docMk/>
            <pc:sldMk cId="561610578" sldId="300"/>
            <ac:spMk id="3" creationId="{00000000-0000-0000-0000-000000000000}"/>
          </ac:spMkLst>
        </pc:spChg>
        <pc:picChg chg="add mod modCrop">
          <ac:chgData name="Ana Paulina Lopez Cazares" userId="S::alopezc1501@alumno.ipn.mx::8bb5f28a-b2db-4f23-9681-ee29307d6786" providerId="AD" clId="Web-{377055CF-7C38-4A5F-B468-EFFCCD4F7F18}" dt="2022-11-29T00:02:44.602" v="176" actId="1076"/>
          <ac:picMkLst>
            <pc:docMk/>
            <pc:sldMk cId="561610578" sldId="300"/>
            <ac:picMk id="5" creationId="{2FD8D67D-00B5-221D-A9B8-E09CC8EC07D2}"/>
          </ac:picMkLst>
        </pc:picChg>
      </pc:sldChg>
      <pc:sldChg chg="addSp delSp modSp mod modClrScheme chgLayout">
        <pc:chgData name="Ana Paulina Lopez Cazares" userId="S::alopezc1501@alumno.ipn.mx::8bb5f28a-b2db-4f23-9681-ee29307d6786" providerId="AD" clId="Web-{377055CF-7C38-4A5F-B468-EFFCCD4F7F18}" dt="2022-11-29T06:22:34.477" v="1231" actId="14100"/>
        <pc:sldMkLst>
          <pc:docMk/>
          <pc:sldMk cId="408102869" sldId="302"/>
        </pc:sldMkLst>
        <pc:spChg chg="mod ord">
          <ac:chgData name="Ana Paulina Lopez Cazares" userId="S::alopezc1501@alumno.ipn.mx::8bb5f28a-b2db-4f23-9681-ee29307d6786" providerId="AD" clId="Web-{377055CF-7C38-4A5F-B468-EFFCCD4F7F18}" dt="2022-11-29T06:14:06.306" v="1190"/>
          <ac:spMkLst>
            <pc:docMk/>
            <pc:sldMk cId="408102869" sldId="302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377055CF-7C38-4A5F-B468-EFFCCD4F7F18}" dt="2022-11-29T06:21:40.741" v="1222" actId="1076"/>
          <ac:spMkLst>
            <pc:docMk/>
            <pc:sldMk cId="408102869" sldId="302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6:21:44.804" v="1223" actId="1076"/>
          <ac:spMkLst>
            <pc:docMk/>
            <pc:sldMk cId="408102869" sldId="302"/>
            <ac:spMk id="11" creationId="{7CA90F43-7AAC-D8EA-A4BE-C09367D13DF7}"/>
          </ac:spMkLst>
        </pc:spChg>
        <pc:spChg chg="add mod ord">
          <ac:chgData name="Ana Paulina Lopez Cazares" userId="S::alopezc1501@alumno.ipn.mx::8bb5f28a-b2db-4f23-9681-ee29307d6786" providerId="AD" clId="Web-{377055CF-7C38-4A5F-B468-EFFCCD4F7F18}" dt="2022-11-29T06:22:07.539" v="1226"/>
          <ac:spMkLst>
            <pc:docMk/>
            <pc:sldMk cId="408102869" sldId="302"/>
            <ac:spMk id="12" creationId="{3B733B5E-0C73-3958-0EFB-0D29F08D48F5}"/>
          </ac:spMkLst>
        </pc:spChg>
        <pc:spChg chg="add mod ord">
          <ac:chgData name="Ana Paulina Lopez Cazares" userId="S::alopezc1501@alumno.ipn.mx::8bb5f28a-b2db-4f23-9681-ee29307d6786" providerId="AD" clId="Web-{377055CF-7C38-4A5F-B468-EFFCCD4F7F18}" dt="2022-11-29T06:22:34.477" v="1231" actId="14100"/>
          <ac:spMkLst>
            <pc:docMk/>
            <pc:sldMk cId="408102869" sldId="302"/>
            <ac:spMk id="13" creationId="{37BB1E1A-0DAA-04DF-3911-D75F7277A514}"/>
          </ac:spMkLst>
        </pc:spChg>
        <pc:picChg chg="add mod modCrop">
          <ac:chgData name="Ana Paulina Lopez Cazares" userId="S::alopezc1501@alumno.ipn.mx::8bb5f28a-b2db-4f23-9681-ee29307d6786" providerId="AD" clId="Web-{377055CF-7C38-4A5F-B468-EFFCCD4F7F18}" dt="2022-11-29T06:09:31.579" v="1162" actId="1076"/>
          <ac:picMkLst>
            <pc:docMk/>
            <pc:sldMk cId="408102869" sldId="302"/>
            <ac:picMk id="5" creationId="{98EE5EF6-35C9-CBDB-E58C-2CCB406FCF32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6:09:34.485" v="1163" actId="1076"/>
          <ac:picMkLst>
            <pc:docMk/>
            <pc:sldMk cId="408102869" sldId="302"/>
            <ac:picMk id="6" creationId="{09BC7D1C-8AFF-2B61-3FA0-CC2E33BAC238}"/>
          </ac:picMkLst>
        </pc:picChg>
        <pc:picChg chg="add del mod">
          <ac:chgData name="Ana Paulina Lopez Cazares" userId="S::alopezc1501@alumno.ipn.mx::8bb5f28a-b2db-4f23-9681-ee29307d6786" providerId="AD" clId="Web-{377055CF-7C38-4A5F-B468-EFFCCD4F7F18}" dt="2022-11-29T06:02:26.457" v="1146"/>
          <ac:picMkLst>
            <pc:docMk/>
            <pc:sldMk cId="408102869" sldId="302"/>
            <ac:picMk id="7" creationId="{A657FE30-F7E0-430C-6216-4D84810C41AF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6:09:39.673" v="1164" actId="1076"/>
          <ac:picMkLst>
            <pc:docMk/>
            <pc:sldMk cId="408102869" sldId="302"/>
            <ac:picMk id="8" creationId="{C147A8D9-8C75-0507-BB3E-CB119C94AD17}"/>
          </ac:picMkLst>
        </pc:picChg>
        <pc:picChg chg="add del mod">
          <ac:chgData name="Ana Paulina Lopez Cazares" userId="S::alopezc1501@alumno.ipn.mx::8bb5f28a-b2db-4f23-9681-ee29307d6786" providerId="AD" clId="Web-{377055CF-7C38-4A5F-B468-EFFCCD4F7F18}" dt="2022-11-29T06:10:13.533" v="1182"/>
          <ac:picMkLst>
            <pc:docMk/>
            <pc:sldMk cId="408102869" sldId="302"/>
            <ac:picMk id="9" creationId="{EE0611B4-5FE5-23BE-8C65-5598FF707588}"/>
          </ac:picMkLst>
        </pc:picChg>
      </pc:sldChg>
      <pc:sldChg chg="addSp delSp modSp">
        <pc:chgData name="Ana Paulina Lopez Cazares" userId="S::alopezc1501@alumno.ipn.mx::8bb5f28a-b2db-4f23-9681-ee29307d6786" providerId="AD" clId="Web-{377055CF-7C38-4A5F-B468-EFFCCD4F7F18}" dt="2022-11-29T05:51:38.531" v="1132"/>
        <pc:sldMkLst>
          <pc:docMk/>
          <pc:sldMk cId="2326122330" sldId="303"/>
        </pc:sldMkLst>
        <pc:graphicFrameChg chg="mod modGraphic">
          <ac:chgData name="Ana Paulina Lopez Cazares" userId="S::alopezc1501@alumno.ipn.mx::8bb5f28a-b2db-4f23-9681-ee29307d6786" providerId="AD" clId="Web-{377055CF-7C38-4A5F-B468-EFFCCD4F7F18}" dt="2022-11-29T05:51:38.531" v="1132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graphicFrameChg chg="add del mod modGraphic">
          <ac:chgData name="Ana Paulina Lopez Cazares" userId="S::alopezc1501@alumno.ipn.mx::8bb5f28a-b2db-4f23-9681-ee29307d6786" providerId="AD" clId="Web-{377055CF-7C38-4A5F-B468-EFFCCD4F7F18}" dt="2022-11-29T01:12:53.623" v="340"/>
          <ac:graphicFrameMkLst>
            <pc:docMk/>
            <pc:sldMk cId="2326122330" sldId="303"/>
            <ac:graphicFrameMk id="7" creationId="{4423C909-E49C-DD21-5625-2717AEC0DB26}"/>
          </ac:graphicFrameMkLst>
        </pc:graphicFrameChg>
      </pc:sldChg>
      <pc:sldChg chg="delSp">
        <pc:chgData name="Ana Paulina Lopez Cazares" userId="S::alopezc1501@alumno.ipn.mx::8bb5f28a-b2db-4f23-9681-ee29307d6786" providerId="AD" clId="Web-{377055CF-7C38-4A5F-B468-EFFCCD4F7F18}" dt="2022-11-29T05:05:54.103" v="889"/>
        <pc:sldMkLst>
          <pc:docMk/>
          <pc:sldMk cId="1400539753" sldId="305"/>
        </pc:sldMkLst>
        <pc:picChg chg="del">
          <ac:chgData name="Ana Paulina Lopez Cazares" userId="S::alopezc1501@alumno.ipn.mx::8bb5f28a-b2db-4f23-9681-ee29307d6786" providerId="AD" clId="Web-{377055CF-7C38-4A5F-B468-EFFCCD4F7F18}" dt="2022-11-29T05:05:54.103" v="889"/>
          <ac:picMkLst>
            <pc:docMk/>
            <pc:sldMk cId="1400539753" sldId="305"/>
            <ac:picMk id="7" creationId="{A59463C6-D840-C90F-2ACA-49542BD98A37}"/>
          </ac:picMkLst>
        </pc:picChg>
      </pc:sldChg>
      <pc:sldChg chg="addSp modSp mod modClrScheme chgLayout">
        <pc:chgData name="Ana Paulina Lopez Cazares" userId="S::alopezc1501@alumno.ipn.mx::8bb5f28a-b2db-4f23-9681-ee29307d6786" providerId="AD" clId="Web-{377055CF-7C38-4A5F-B468-EFFCCD4F7F18}" dt="2022-11-29T00:09:49.164" v="189" actId="1076"/>
        <pc:sldMkLst>
          <pc:docMk/>
          <pc:sldMk cId="3530140169" sldId="307"/>
        </pc:sldMkLst>
        <pc:spChg chg="mod ord">
          <ac:chgData name="Ana Paulina Lopez Cazares" userId="S::alopezc1501@alumno.ipn.mx::8bb5f28a-b2db-4f23-9681-ee29307d6786" providerId="AD" clId="Web-{377055CF-7C38-4A5F-B468-EFFCCD4F7F18}" dt="2022-11-29T00:09:37.195" v="187"/>
          <ac:spMkLst>
            <pc:docMk/>
            <pc:sldMk cId="3530140169" sldId="307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377055CF-7C38-4A5F-B468-EFFCCD4F7F18}" dt="2022-11-29T00:09:37.195" v="187"/>
          <ac:spMkLst>
            <pc:docMk/>
            <pc:sldMk cId="3530140169" sldId="307"/>
            <ac:spMk id="3" creationId="{00000000-0000-0000-0000-000000000000}"/>
          </ac:spMkLst>
        </pc:spChg>
        <pc:picChg chg="add mod">
          <ac:chgData name="Ana Paulina Lopez Cazares" userId="S::alopezc1501@alumno.ipn.mx::8bb5f28a-b2db-4f23-9681-ee29307d6786" providerId="AD" clId="Web-{377055CF-7C38-4A5F-B468-EFFCCD4F7F18}" dt="2022-11-29T00:09:46.133" v="188" actId="1076"/>
          <ac:picMkLst>
            <pc:docMk/>
            <pc:sldMk cId="3530140169" sldId="307"/>
            <ac:picMk id="5" creationId="{FA21E2AB-292A-B209-98C5-5D51FABB1BD9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0:09:49.164" v="189" actId="1076"/>
          <ac:picMkLst>
            <pc:docMk/>
            <pc:sldMk cId="3530140169" sldId="307"/>
            <ac:picMk id="6" creationId="{BC26ED20-FC6B-BD50-4996-E44489AB185B}"/>
          </ac:picMkLst>
        </pc:picChg>
      </pc:sldChg>
      <pc:sldChg chg="modSp">
        <pc:chgData name="Ana Paulina Lopez Cazares" userId="S::alopezc1501@alumno.ipn.mx::8bb5f28a-b2db-4f23-9681-ee29307d6786" providerId="AD" clId="Web-{377055CF-7C38-4A5F-B468-EFFCCD4F7F18}" dt="2022-11-29T00:41:05.260" v="300" actId="1076"/>
        <pc:sldMkLst>
          <pc:docMk/>
          <pc:sldMk cId="502126658" sldId="309"/>
        </pc:sldMkLst>
        <pc:spChg chg="mod">
          <ac:chgData name="Ana Paulina Lopez Cazares" userId="S::alopezc1501@alumno.ipn.mx::8bb5f28a-b2db-4f23-9681-ee29307d6786" providerId="AD" clId="Web-{377055CF-7C38-4A5F-B468-EFFCCD4F7F18}" dt="2022-11-29T00:40:59.994" v="299" actId="14100"/>
          <ac:spMkLst>
            <pc:docMk/>
            <pc:sldMk cId="502126658" sldId="309"/>
            <ac:spMk id="3" creationId="{00000000-0000-0000-0000-000000000000}"/>
          </ac:spMkLst>
        </pc:spChg>
        <pc:picChg chg="mod">
          <ac:chgData name="Ana Paulina Lopez Cazares" userId="S::alopezc1501@alumno.ipn.mx::8bb5f28a-b2db-4f23-9681-ee29307d6786" providerId="AD" clId="Web-{377055CF-7C38-4A5F-B468-EFFCCD4F7F18}" dt="2022-11-29T00:41:05.260" v="300" actId="1076"/>
          <ac:picMkLst>
            <pc:docMk/>
            <pc:sldMk cId="502126658" sldId="309"/>
            <ac:picMk id="5" creationId="{B40F94C5-92D6-59C5-8376-4C7E26CFF3DE}"/>
          </ac:picMkLst>
        </pc:picChg>
      </pc:sldChg>
      <pc:sldChg chg="addSp delSp modSp">
        <pc:chgData name="Ana Paulina Lopez Cazares" userId="S::alopezc1501@alumno.ipn.mx::8bb5f28a-b2db-4f23-9681-ee29307d6786" providerId="AD" clId="Web-{377055CF-7C38-4A5F-B468-EFFCCD4F7F18}" dt="2022-11-29T05:28:55.317" v="968" actId="1076"/>
        <pc:sldMkLst>
          <pc:docMk/>
          <pc:sldMk cId="1762446450" sldId="310"/>
        </pc:sldMkLst>
        <pc:spChg chg="del">
          <ac:chgData name="Ana Paulina Lopez Cazares" userId="S::alopezc1501@alumno.ipn.mx::8bb5f28a-b2db-4f23-9681-ee29307d6786" providerId="AD" clId="Web-{377055CF-7C38-4A5F-B468-EFFCCD4F7F18}" dt="2022-11-29T02:59:14.422" v="507"/>
          <ac:spMkLst>
            <pc:docMk/>
            <pc:sldMk cId="1762446450" sldId="310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05:10.336" v="888" actId="14100"/>
          <ac:spMkLst>
            <pc:docMk/>
            <pc:sldMk cId="1762446450" sldId="310"/>
            <ac:spMk id="7" creationId="{C99A3F90-9F21-1AC8-CC0D-D0F1E9282C4D}"/>
          </ac:spMkLst>
        </pc:spChg>
        <pc:graphicFrameChg chg="mod">
          <ac:chgData name="Ana Paulina Lopez Cazares" userId="S::alopezc1501@alumno.ipn.mx::8bb5f28a-b2db-4f23-9681-ee29307d6786" providerId="AD" clId="Web-{377055CF-7C38-4A5F-B468-EFFCCD4F7F18}" dt="2022-11-29T05:28:55.317" v="968" actId="1076"/>
          <ac:graphicFrameMkLst>
            <pc:docMk/>
            <pc:sldMk cId="1762446450" sldId="310"/>
            <ac:graphicFrameMk id="8" creationId="{1AEC6162-17B6-77A1-1997-795856CCF790}"/>
          </ac:graphicFrameMkLst>
        </pc:graphicFrameChg>
      </pc:sldChg>
      <pc:sldChg chg="del">
        <pc:chgData name="Ana Paulina Lopez Cazares" userId="S::alopezc1501@alumno.ipn.mx::8bb5f28a-b2db-4f23-9681-ee29307d6786" providerId="AD" clId="Web-{377055CF-7C38-4A5F-B468-EFFCCD4F7F18}" dt="2022-11-29T00:21:11.313" v="240"/>
        <pc:sldMkLst>
          <pc:docMk/>
          <pc:sldMk cId="388527357" sldId="352"/>
        </pc:sldMkLst>
      </pc:sldChg>
      <pc:sldChg chg="addSp delSp modSp">
        <pc:chgData name="Ana Paulina Lopez Cazares" userId="S::alopezc1501@alumno.ipn.mx::8bb5f28a-b2db-4f23-9681-ee29307d6786" providerId="AD" clId="Web-{377055CF-7C38-4A5F-B468-EFFCCD4F7F18}" dt="2022-11-29T06:51:07.857" v="1489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377055CF-7C38-4A5F-B468-EFFCCD4F7F18}" dt="2022-11-29T06:36:50.972" v="1267" actId="20577"/>
          <ac:spMkLst>
            <pc:docMk/>
            <pc:sldMk cId="4258736502" sldId="354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4:17.767" v="1454" actId="14100"/>
          <ac:spMkLst>
            <pc:docMk/>
            <pc:sldMk cId="4258736502" sldId="354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6:08.114" v="1477" actId="14100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84" v="1434" actId="1076"/>
          <ac:spMkLst>
            <pc:docMk/>
            <pc:sldMk cId="4258736502" sldId="354"/>
            <ac:spMk id="6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68" v="1433" actId="1076"/>
          <ac:spMkLst>
            <pc:docMk/>
            <pc:sldMk cId="4258736502" sldId="354"/>
            <ac:spMk id="7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6:00.035" v="1474" actId="1076"/>
          <ac:spMkLst>
            <pc:docMk/>
            <pc:sldMk cId="4258736502" sldId="354"/>
            <ac:spMk id="8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58.922" v="1452" actId="1076"/>
          <ac:spMkLst>
            <pc:docMk/>
            <pc:sldMk cId="4258736502" sldId="354"/>
            <ac:spMk id="9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21" v="1430" actId="1076"/>
          <ac:spMkLst>
            <pc:docMk/>
            <pc:sldMk cId="4258736502" sldId="354"/>
            <ac:spMk id="10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53" v="1432" actId="1076"/>
          <ac:spMkLst>
            <pc:docMk/>
            <pc:sldMk cId="4258736502" sldId="354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06" v="1429" actId="1076"/>
          <ac:spMkLst>
            <pc:docMk/>
            <pc:sldMk cId="4258736502" sldId="354"/>
            <ac:spMk id="1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37" v="1431" actId="1076"/>
          <ac:spMkLst>
            <pc:docMk/>
            <pc:sldMk cId="4258736502" sldId="354"/>
            <ac:spMk id="1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6:00.051" v="1475" actId="1076"/>
          <ac:spMkLst>
            <pc:docMk/>
            <pc:sldMk cId="4258736502" sldId="354"/>
            <ac:spMk id="1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4:11.907" v="1453" actId="1076"/>
          <ac:spMkLst>
            <pc:docMk/>
            <pc:sldMk cId="4258736502" sldId="354"/>
            <ac:spMk id="15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6:39:23.477" v="1364"/>
          <ac:spMkLst>
            <pc:docMk/>
            <pc:sldMk cId="4258736502" sldId="354"/>
            <ac:spMk id="16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500" v="1435" actId="1076"/>
          <ac:spMkLst>
            <pc:docMk/>
            <pc:sldMk cId="4258736502" sldId="354"/>
            <ac:spMk id="1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6:39:18.211" v="1363"/>
          <ac:spMkLst>
            <pc:docMk/>
            <pc:sldMk cId="4258736502" sldId="354"/>
            <ac:spMk id="18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515" v="1436" actId="1076"/>
          <ac:spMkLst>
            <pc:docMk/>
            <pc:sldMk cId="4258736502" sldId="354"/>
            <ac:spMk id="19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531" v="1437" actId="1076"/>
          <ac:spMkLst>
            <pc:docMk/>
            <pc:sldMk cId="4258736502" sldId="354"/>
            <ac:spMk id="20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6:39:25.617" v="1365"/>
          <ac:spMkLst>
            <pc:docMk/>
            <pc:sldMk cId="4258736502" sldId="354"/>
            <ac:spMk id="21" creationId="{00000000-0000-0000-0000-000000000000}"/>
          </ac:spMkLst>
        </pc:spChg>
        <pc:spChg chg="add">
          <ac:chgData name="Ana Paulina Lopez Cazares" userId="S::alopezc1501@alumno.ipn.mx::8bb5f28a-b2db-4f23-9681-ee29307d6786" providerId="AD" clId="Web-{377055CF-7C38-4A5F-B468-EFFCCD4F7F18}" dt="2022-11-29T06:48:44.869" v="1488"/>
          <ac:spMkLst>
            <pc:docMk/>
            <pc:sldMk cId="4258736502" sldId="354"/>
            <ac:spMk id="26" creationId="{B8195374-F1D6-EC49-CEEC-D4F7B5C7E9FC}"/>
          </ac:spMkLst>
        </pc:spChg>
        <pc:spChg chg="add">
          <ac:chgData name="Ana Paulina Lopez Cazares" userId="S::alopezc1501@alumno.ipn.mx::8bb5f28a-b2db-4f23-9681-ee29307d6786" providerId="AD" clId="Web-{377055CF-7C38-4A5F-B468-EFFCCD4F7F18}" dt="2022-11-29T06:51:07.857" v="1489"/>
          <ac:spMkLst>
            <pc:docMk/>
            <pc:sldMk cId="4258736502" sldId="354"/>
            <ac:spMk id="27" creationId="{79D88F5F-3880-3F63-EC84-7327D08E2649}"/>
          </ac:spMkLst>
        </pc:spChg>
        <pc:inkChg chg="add del">
          <ac:chgData name="Ana Paulina Lopez Cazares" userId="S::alopezc1501@alumno.ipn.mx::8bb5f28a-b2db-4f23-9681-ee29307d6786" providerId="AD" clId="Web-{377055CF-7C38-4A5F-B468-EFFCCD4F7F18}" dt="2022-11-29T06:48:27.712" v="1487"/>
          <ac:inkMkLst>
            <pc:docMk/>
            <pc:sldMk cId="4258736502" sldId="354"/>
            <ac:inkMk id="2" creationId="{F4D223AB-035A-F84B-9118-80B30B66EE15}"/>
          </ac:inkMkLst>
        </pc:inkChg>
        <pc:inkChg chg="add del">
          <ac:chgData name="Ana Paulina Lopez Cazares" userId="S::alopezc1501@alumno.ipn.mx::8bb5f28a-b2db-4f23-9681-ee29307d6786" providerId="AD" clId="Web-{377055CF-7C38-4A5F-B468-EFFCCD4F7F18}" dt="2022-11-29T06:47:13.506" v="1480"/>
          <ac:inkMkLst>
            <pc:docMk/>
            <pc:sldMk cId="4258736502" sldId="354"/>
            <ac:inkMk id="22" creationId="{26A3E030-AC67-8EC9-CAA5-C152289F7376}"/>
          </ac:inkMkLst>
        </pc:inkChg>
        <pc:inkChg chg="add del">
          <ac:chgData name="Ana Paulina Lopez Cazares" userId="S::alopezc1501@alumno.ipn.mx::8bb5f28a-b2db-4f23-9681-ee29307d6786" providerId="AD" clId="Web-{377055CF-7C38-4A5F-B468-EFFCCD4F7F18}" dt="2022-11-29T06:48:23.040" v="1486"/>
          <ac:inkMkLst>
            <pc:docMk/>
            <pc:sldMk cId="4258736502" sldId="354"/>
            <ac:inkMk id="23" creationId="{DA1E813A-4328-E674-FEE9-D72C310028E0}"/>
          </ac:inkMkLst>
        </pc:inkChg>
        <pc:inkChg chg="add del">
          <ac:chgData name="Ana Paulina Lopez Cazares" userId="S::alopezc1501@alumno.ipn.mx::8bb5f28a-b2db-4f23-9681-ee29307d6786" providerId="AD" clId="Web-{377055CF-7C38-4A5F-B468-EFFCCD4F7F18}" dt="2022-11-29T06:48:23.040" v="1485"/>
          <ac:inkMkLst>
            <pc:docMk/>
            <pc:sldMk cId="4258736502" sldId="354"/>
            <ac:inkMk id="24" creationId="{8D16224E-211A-9D28-A170-9F63A19C4109}"/>
          </ac:inkMkLst>
        </pc:inkChg>
        <pc:inkChg chg="add del">
          <ac:chgData name="Ana Paulina Lopez Cazares" userId="S::alopezc1501@alumno.ipn.mx::8bb5f28a-b2db-4f23-9681-ee29307d6786" providerId="AD" clId="Web-{377055CF-7C38-4A5F-B468-EFFCCD4F7F18}" dt="2022-11-29T06:48:23.040" v="1484"/>
          <ac:inkMkLst>
            <pc:docMk/>
            <pc:sldMk cId="4258736502" sldId="354"/>
            <ac:inkMk id="25" creationId="{BAD59EB1-0E03-46D2-A6C7-16D76E5C3C4C}"/>
          </ac:inkMkLst>
        </pc:inkChg>
      </pc:sldChg>
      <pc:sldChg chg="addSp delSp modSp add replId modNotes">
        <pc:chgData name="Ana Paulina Lopez Cazares" userId="S::alopezc1501@alumno.ipn.mx::8bb5f28a-b2db-4f23-9681-ee29307d6786" providerId="AD" clId="Web-{377055CF-7C38-4A5F-B468-EFFCCD4F7F18}" dt="2022-11-29T04:23:34.679" v="775" actId="1076"/>
        <pc:sldMkLst>
          <pc:docMk/>
          <pc:sldMk cId="2341680385" sldId="356"/>
        </pc:sldMkLst>
        <pc:spChg chg="mod">
          <ac:chgData name="Ana Paulina Lopez Cazares" userId="S::alopezc1501@alumno.ipn.mx::8bb5f28a-b2db-4f23-9681-ee29307d6786" providerId="AD" clId="Web-{377055CF-7C38-4A5F-B468-EFFCCD4F7F18}" dt="2022-11-29T04:09:00.620" v="591" actId="1076"/>
          <ac:spMkLst>
            <pc:docMk/>
            <pc:sldMk cId="2341680385" sldId="356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4:05:53.443" v="555" actId="14100"/>
          <ac:spMkLst>
            <pc:docMk/>
            <pc:sldMk cId="2341680385" sldId="356"/>
            <ac:spMk id="3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377055CF-7C38-4A5F-B468-EFFCCD4F7F18}" dt="2022-11-29T04:07:57.150" v="578" actId="14100"/>
          <ac:spMkLst>
            <pc:docMk/>
            <pc:sldMk cId="2341680385" sldId="356"/>
            <ac:spMk id="10" creationId="{275403E3-8EFD-00EB-E86C-905046960953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08:15.713" v="582" actId="1076"/>
          <ac:spMkLst>
            <pc:docMk/>
            <pc:sldMk cId="2341680385" sldId="356"/>
            <ac:spMk id="11" creationId="{B8F70A88-9A46-D7EF-D217-FA4B7F1B5792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08:20.651" v="584" actId="14100"/>
          <ac:spMkLst>
            <pc:docMk/>
            <pc:sldMk cId="2341680385" sldId="356"/>
            <ac:spMk id="12" creationId="{86AF8F50-5174-052D-42FC-B04BD64038F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08:28.166" v="586" actId="14100"/>
          <ac:spMkLst>
            <pc:docMk/>
            <pc:sldMk cId="2341680385" sldId="356"/>
            <ac:spMk id="13" creationId="{CE46535A-2344-8345-8563-DA5620075993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08:55.292" v="590" actId="14100"/>
          <ac:spMkLst>
            <pc:docMk/>
            <pc:sldMk cId="2341680385" sldId="356"/>
            <ac:spMk id="14" creationId="{A0AF9CE5-BB9C-2416-7238-3C934B793D69}"/>
          </ac:spMkLst>
        </pc:spChg>
        <pc:spChg chg="add del">
          <ac:chgData name="Ana Paulina Lopez Cazares" userId="S::alopezc1501@alumno.ipn.mx::8bb5f28a-b2db-4f23-9681-ee29307d6786" providerId="AD" clId="Web-{377055CF-7C38-4A5F-B468-EFFCCD4F7F18}" dt="2022-11-29T04:10:36.842" v="611"/>
          <ac:spMkLst>
            <pc:docMk/>
            <pc:sldMk cId="2341680385" sldId="356"/>
            <ac:spMk id="15" creationId="{82A253AD-EE76-1ACC-5A74-762C56477994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12:06.564" v="653" actId="20577"/>
          <ac:spMkLst>
            <pc:docMk/>
            <pc:sldMk cId="2341680385" sldId="356"/>
            <ac:spMk id="17" creationId="{2512DFD4-6352-A88A-16C2-908AA66EC10A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21:05.627" v="766" actId="20577"/>
          <ac:spMkLst>
            <pc:docMk/>
            <pc:sldMk cId="2341680385" sldId="356"/>
            <ac:spMk id="18" creationId="{CA4D6469-6AE6-4C70-57C9-F09D018C53CE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13:45.442" v="693" actId="20577"/>
          <ac:spMkLst>
            <pc:docMk/>
            <pc:sldMk cId="2341680385" sldId="356"/>
            <ac:spMk id="19" creationId="{1539F603-2F4A-8E60-F6F7-05AA1B58EF9A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14:07.192" v="707" actId="20577"/>
          <ac:spMkLst>
            <pc:docMk/>
            <pc:sldMk cId="2341680385" sldId="356"/>
            <ac:spMk id="20" creationId="{5298D516-4CB6-0DDF-A1B1-9CDBE60BCC94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23:34.679" v="775" actId="1076"/>
          <ac:spMkLst>
            <pc:docMk/>
            <pc:sldMk cId="2341680385" sldId="356"/>
            <ac:spMk id="21" creationId="{C6D50257-76FF-9520-6AE2-DB19DB32F498}"/>
          </ac:spMkLst>
        </pc:spChg>
        <pc:picChg chg="del">
          <ac:chgData name="Ana Paulina Lopez Cazares" userId="S::alopezc1501@alumno.ipn.mx::8bb5f28a-b2db-4f23-9681-ee29307d6786" providerId="AD" clId="Web-{377055CF-7C38-4A5F-B468-EFFCCD4F7F18}" dt="2022-11-29T00:37:46.456" v="280"/>
          <ac:picMkLst>
            <pc:docMk/>
            <pc:sldMk cId="2341680385" sldId="356"/>
            <ac:picMk id="4" creationId="{6FB76DB4-6BF8-900E-EB57-E6EAF534ED8E}"/>
          </ac:picMkLst>
        </pc:picChg>
        <pc:picChg chg="add del mod">
          <ac:chgData name="Ana Paulina Lopez Cazares" userId="S::alopezc1501@alumno.ipn.mx::8bb5f28a-b2db-4f23-9681-ee29307d6786" providerId="AD" clId="Web-{377055CF-7C38-4A5F-B468-EFFCCD4F7F18}" dt="2022-11-29T04:01:58.889" v="533"/>
          <ac:picMkLst>
            <pc:docMk/>
            <pc:sldMk cId="2341680385" sldId="356"/>
            <ac:picMk id="4" creationId="{DD03422D-BD0C-2851-2453-9C5DD34F45F4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4:10:19.404" v="609" actId="1076"/>
          <ac:picMkLst>
            <pc:docMk/>
            <pc:sldMk cId="2341680385" sldId="356"/>
            <ac:picMk id="5" creationId="{55FA1B25-3B09-0345-FCE5-EE7D44F77A25}"/>
          </ac:picMkLst>
        </pc:picChg>
        <pc:picChg chg="add mod ord">
          <ac:chgData name="Ana Paulina Lopez Cazares" userId="S::alopezc1501@alumno.ipn.mx::8bb5f28a-b2db-4f23-9681-ee29307d6786" providerId="AD" clId="Web-{377055CF-7C38-4A5F-B468-EFFCCD4F7F18}" dt="2022-11-29T04:09:56.107" v="603" actId="1076"/>
          <ac:picMkLst>
            <pc:docMk/>
            <pc:sldMk cId="2341680385" sldId="356"/>
            <ac:picMk id="6" creationId="{9FC68BB0-9A9C-8CF4-65A2-7538F7A80E15}"/>
          </ac:picMkLst>
        </pc:picChg>
        <pc:picChg chg="add mod ord">
          <ac:chgData name="Ana Paulina Lopez Cazares" userId="S::alopezc1501@alumno.ipn.mx::8bb5f28a-b2db-4f23-9681-ee29307d6786" providerId="AD" clId="Web-{377055CF-7C38-4A5F-B468-EFFCCD4F7F18}" dt="2022-11-29T04:12:16.048" v="656" actId="1076"/>
          <ac:picMkLst>
            <pc:docMk/>
            <pc:sldMk cId="2341680385" sldId="356"/>
            <ac:picMk id="7" creationId="{450D8813-ABE8-A1D6-B8FC-D6DC3F37FC1D}"/>
          </ac:picMkLst>
        </pc:picChg>
        <pc:picChg chg="add mod ord">
          <ac:chgData name="Ana Paulina Lopez Cazares" userId="S::alopezc1501@alumno.ipn.mx::8bb5f28a-b2db-4f23-9681-ee29307d6786" providerId="AD" clId="Web-{377055CF-7C38-4A5F-B468-EFFCCD4F7F18}" dt="2022-11-29T04:10:14.795" v="608" actId="1076"/>
          <ac:picMkLst>
            <pc:docMk/>
            <pc:sldMk cId="2341680385" sldId="356"/>
            <ac:picMk id="8" creationId="{5BF95E85-1D8E-96C1-3968-BF1611292EC9}"/>
          </ac:picMkLst>
        </pc:picChg>
        <pc:picChg chg="add mod ord modCrop">
          <ac:chgData name="Ana Paulina Lopez Cazares" userId="S::alopezc1501@alumno.ipn.mx::8bb5f28a-b2db-4f23-9681-ee29307d6786" providerId="AD" clId="Web-{377055CF-7C38-4A5F-B468-EFFCCD4F7F18}" dt="2022-11-29T04:09:42.981" v="600" actId="1076"/>
          <ac:picMkLst>
            <pc:docMk/>
            <pc:sldMk cId="2341680385" sldId="356"/>
            <ac:picMk id="9" creationId="{FE061125-80BD-A653-4598-540E46DE3F93}"/>
          </ac:picMkLst>
        </pc:picChg>
      </pc:sldChg>
      <pc:sldChg chg="add del replId">
        <pc:chgData name="Ana Paulina Lopez Cazares" userId="S::alopezc1501@alumno.ipn.mx::8bb5f28a-b2db-4f23-9681-ee29307d6786" providerId="AD" clId="Web-{377055CF-7C38-4A5F-B468-EFFCCD4F7F18}" dt="2022-11-29T00:03:06.494" v="177"/>
        <pc:sldMkLst>
          <pc:docMk/>
          <pc:sldMk cId="4038860981" sldId="356"/>
        </pc:sldMkLst>
      </pc:sldChg>
      <pc:sldChg chg="addSp delSp modSp add del ord replId">
        <pc:chgData name="Ana Paulina Lopez Cazares" userId="S::alopezc1501@alumno.ipn.mx::8bb5f28a-b2db-4f23-9681-ee29307d6786" providerId="AD" clId="Web-{377055CF-7C38-4A5F-B468-EFFCCD4F7F18}" dt="2022-11-29T00:21:42.126" v="241"/>
        <pc:sldMkLst>
          <pc:docMk/>
          <pc:sldMk cId="2087668912" sldId="357"/>
        </pc:sldMkLst>
        <pc:spChg chg="mod">
          <ac:chgData name="Ana Paulina Lopez Cazares" userId="S::alopezc1501@alumno.ipn.mx::8bb5f28a-b2db-4f23-9681-ee29307d6786" providerId="AD" clId="Web-{377055CF-7C38-4A5F-B468-EFFCCD4F7F18}" dt="2022-11-29T00:20:50.702" v="239"/>
          <ac:spMkLst>
            <pc:docMk/>
            <pc:sldMk cId="2087668912" sldId="357"/>
            <ac:spMk id="3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5"/>
          <ac:spMkLst>
            <pc:docMk/>
            <pc:sldMk cId="2087668912" sldId="357"/>
            <ac:spMk id="4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4"/>
          <ac:spMkLst>
            <pc:docMk/>
            <pc:sldMk cId="2087668912" sldId="357"/>
            <ac:spMk id="5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3"/>
          <ac:spMkLst>
            <pc:docMk/>
            <pc:sldMk cId="2087668912" sldId="357"/>
            <ac:spMk id="6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2"/>
          <ac:spMkLst>
            <pc:docMk/>
            <pc:sldMk cId="2087668912" sldId="357"/>
            <ac:spMk id="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1"/>
          <ac:spMkLst>
            <pc:docMk/>
            <pc:sldMk cId="2087668912" sldId="357"/>
            <ac:spMk id="8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0"/>
          <ac:spMkLst>
            <pc:docMk/>
            <pc:sldMk cId="2087668912" sldId="357"/>
            <ac:spMk id="9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9"/>
          <ac:spMkLst>
            <pc:docMk/>
            <pc:sldMk cId="2087668912" sldId="357"/>
            <ac:spMk id="10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8"/>
          <ac:spMkLst>
            <pc:docMk/>
            <pc:sldMk cId="2087668912" sldId="357"/>
            <ac:spMk id="11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7"/>
          <ac:spMkLst>
            <pc:docMk/>
            <pc:sldMk cId="2087668912" sldId="357"/>
            <ac:spMk id="14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6"/>
          <ac:spMkLst>
            <pc:docMk/>
            <pc:sldMk cId="2087668912" sldId="357"/>
            <ac:spMk id="15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5"/>
          <ac:spMkLst>
            <pc:docMk/>
            <pc:sldMk cId="2087668912" sldId="357"/>
            <ac:spMk id="16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4"/>
          <ac:spMkLst>
            <pc:docMk/>
            <pc:sldMk cId="2087668912" sldId="357"/>
            <ac:spMk id="1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515" v="223"/>
          <ac:spMkLst>
            <pc:docMk/>
            <pc:sldMk cId="2087668912" sldId="357"/>
            <ac:spMk id="18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515" v="222"/>
          <ac:spMkLst>
            <pc:docMk/>
            <pc:sldMk cId="2087668912" sldId="357"/>
            <ac:spMk id="19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405" v="221"/>
          <ac:spMkLst>
            <pc:docMk/>
            <pc:sldMk cId="2087668912" sldId="357"/>
            <ac:spMk id="21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0:20:37.515" v="222"/>
          <ac:spMkLst>
            <pc:docMk/>
            <pc:sldMk cId="2087668912" sldId="357"/>
            <ac:spMk id="22" creationId="{99967C77-6E0C-128C-D5B9-A93264D98953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0:20:37.624" v="224"/>
          <ac:spMkLst>
            <pc:docMk/>
            <pc:sldMk cId="2087668912" sldId="357"/>
            <ac:spMk id="24" creationId="{9CAAD660-8347-2039-7FBB-A655CD427198}"/>
          </ac:spMkLst>
        </pc:spChg>
      </pc:sldChg>
      <pc:sldChg chg="modSp">
        <pc:chgData name="Ana Paulina Lopez Cazares" userId="S::alopezc1501@alumno.ipn.mx::8bb5f28a-b2db-4f23-9681-ee29307d6786" providerId="AD" clId="Web-{377055CF-7C38-4A5F-B468-EFFCCD4F7F18}" dt="2022-11-29T05:04:44.710" v="887"/>
        <pc:sldMkLst>
          <pc:docMk/>
          <pc:sldMk cId="2338406880" sldId="357"/>
        </pc:sldMkLst>
        <pc:graphicFrameChg chg="mod modGraphic">
          <ac:chgData name="Ana Paulina Lopez Cazares" userId="S::alopezc1501@alumno.ipn.mx::8bb5f28a-b2db-4f23-9681-ee29307d6786" providerId="AD" clId="Web-{377055CF-7C38-4A5F-B468-EFFCCD4F7F18}" dt="2022-11-29T05:04:44.710" v="887"/>
          <ac:graphicFrameMkLst>
            <pc:docMk/>
            <pc:sldMk cId="2338406880" sldId="357"/>
            <ac:graphicFrameMk id="5" creationId="{C6755674-90BD-F364-5032-55DD5D0831E5}"/>
          </ac:graphicFrameMkLst>
        </pc:graphicFrameChg>
      </pc:sldChg>
      <pc:sldChg chg="add del replId">
        <pc:chgData name="Ana Paulina Lopez Cazares" userId="S::alopezc1501@alumno.ipn.mx::8bb5f28a-b2db-4f23-9681-ee29307d6786" providerId="AD" clId="Web-{377055CF-7C38-4A5F-B468-EFFCCD4F7F18}" dt="2022-11-29T00:35:27.545" v="262"/>
        <pc:sldMkLst>
          <pc:docMk/>
          <pc:sldMk cId="3149876720" sldId="357"/>
        </pc:sldMkLst>
      </pc:sldChg>
      <pc:sldChg chg="addSp delSp modSp add replId">
        <pc:chgData name="Ana Paulina Lopez Cazares" userId="S::alopezc1501@alumno.ipn.mx::8bb5f28a-b2db-4f23-9681-ee29307d6786" providerId="AD" clId="Web-{377055CF-7C38-4A5F-B468-EFFCCD4F7F18}" dt="2022-11-29T05:46:52.162" v="1077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377055CF-7C38-4A5F-B468-EFFCCD4F7F18}" dt="2022-11-29T05:45:37.082" v="1072" actId="14100"/>
          <ac:spMkLst>
            <pc:docMk/>
            <pc:sldMk cId="3595106048" sldId="359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15.484" v="1057"/>
          <ac:spMkLst>
            <pc:docMk/>
            <pc:sldMk cId="3595106048" sldId="359"/>
            <ac:spMk id="6" creationId="{96A9F0AB-5D80-D381-A645-69C7DB582556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22.562" v="1059"/>
          <ac:spMkLst>
            <pc:docMk/>
            <pc:sldMk cId="3595106048" sldId="359"/>
            <ac:spMk id="9" creationId="{F4197D82-21E0-B74C-06FB-445C9A94EB6B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32.688" v="1061"/>
          <ac:spMkLst>
            <pc:docMk/>
            <pc:sldMk cId="3595106048" sldId="359"/>
            <ac:spMk id="11" creationId="{60953209-94CB-AEDB-A8CA-9F68D9A0FC45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47.188" v="1064"/>
          <ac:spMkLst>
            <pc:docMk/>
            <pc:sldMk cId="3595106048" sldId="359"/>
            <ac:spMk id="13" creationId="{72DD65C3-0D00-873E-A4BA-3AE4DB53B0D4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51.235" v="1065"/>
          <ac:spMkLst>
            <pc:docMk/>
            <pc:sldMk cId="3595106048" sldId="359"/>
            <ac:spMk id="21" creationId="{4E14E5C9-7A7A-6BC8-E35E-7CE8E4785DE8}"/>
          </ac:spMkLst>
        </pc:spChg>
        <pc:picChg chg="del">
          <ac:chgData name="Ana Paulina Lopez Cazares" userId="S::alopezc1501@alumno.ipn.mx::8bb5f28a-b2db-4f23-9681-ee29307d6786" providerId="AD" clId="Web-{377055CF-7C38-4A5F-B468-EFFCCD4F7F18}" dt="2022-11-29T05:41:50.544" v="986"/>
          <ac:picMkLst>
            <pc:docMk/>
            <pc:sldMk cId="3595106048" sldId="359"/>
            <ac:picMk id="4" creationId="{6AF0EBC4-4DF1-122F-57FE-EE168883FBF3}"/>
          </ac:picMkLst>
        </pc:picChg>
        <pc:cxnChg chg="add mod">
          <ac:chgData name="Ana Paulina Lopez Cazares" userId="S::alopezc1501@alumno.ipn.mx::8bb5f28a-b2db-4f23-9681-ee29307d6786" providerId="AD" clId="Web-{377055CF-7C38-4A5F-B468-EFFCCD4F7F18}" dt="2022-11-29T05:46:33.959" v="1074"/>
          <ac:cxnSpMkLst>
            <pc:docMk/>
            <pc:sldMk cId="3595106048" sldId="359"/>
            <ac:cxnSpMk id="15" creationId="{7C4B78A2-48C1-E0F4-3CBA-A0537C5CC714}"/>
          </ac:cxnSpMkLst>
        </pc:cxnChg>
        <pc:cxnChg chg="add mod">
          <ac:chgData name="Ana Paulina Lopez Cazares" userId="S::alopezc1501@alumno.ipn.mx::8bb5f28a-b2db-4f23-9681-ee29307d6786" providerId="AD" clId="Web-{377055CF-7C38-4A5F-B468-EFFCCD4F7F18}" dt="2022-11-29T05:46:42.459" v="1075"/>
          <ac:cxnSpMkLst>
            <pc:docMk/>
            <pc:sldMk cId="3595106048" sldId="359"/>
            <ac:cxnSpMk id="17" creationId="{B33395E7-154C-F3C7-2B5A-DBAD83EC74A4}"/>
          </ac:cxnSpMkLst>
        </pc:cxnChg>
        <pc:cxnChg chg="add mod">
          <ac:chgData name="Ana Paulina Lopez Cazares" userId="S::alopezc1501@alumno.ipn.mx::8bb5f28a-b2db-4f23-9681-ee29307d6786" providerId="AD" clId="Web-{377055CF-7C38-4A5F-B468-EFFCCD4F7F18}" dt="2022-11-29T05:46:46.990" v="1076"/>
          <ac:cxnSpMkLst>
            <pc:docMk/>
            <pc:sldMk cId="3595106048" sldId="359"/>
            <ac:cxnSpMk id="19" creationId="{1FE32317-1E43-B981-365D-FB7852CC3DA4}"/>
          </ac:cxnSpMkLst>
        </pc:cxnChg>
        <pc:cxnChg chg="add mod">
          <ac:chgData name="Ana Paulina Lopez Cazares" userId="S::alopezc1501@alumno.ipn.mx::8bb5f28a-b2db-4f23-9681-ee29307d6786" providerId="AD" clId="Web-{377055CF-7C38-4A5F-B468-EFFCCD4F7F18}" dt="2022-11-29T05:46:52.162" v="1077"/>
          <ac:cxnSpMkLst>
            <pc:docMk/>
            <pc:sldMk cId="3595106048" sldId="359"/>
            <ac:cxnSpMk id="23" creationId="{149ECD44-FEC3-2E25-9B55-8AB2010CE4AE}"/>
          </ac:cxnSpMkLst>
        </pc:cxnChg>
      </pc:sldChg>
      <pc:sldMasterChg chg="mod modSldLayout">
        <pc:chgData name="Ana Paulina Lopez Cazares" userId="S::alopezc1501@alumno.ipn.mx::8bb5f28a-b2db-4f23-9681-ee29307d6786" providerId="AD" clId="Web-{377055CF-7C38-4A5F-B468-EFFCCD4F7F18}" dt="2022-11-29T06:52:40.532" v="1503"/>
        <pc:sldMasterMkLst>
          <pc:docMk/>
          <pc:sldMasterMk cId="0" sldId="2147483699"/>
        </pc:sldMasterMkLst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0" sldId="2147483650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1558402440" sldId="2147483700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134987576" sldId="2147483701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462330479" sldId="2147483702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654966128" sldId="2147483703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570231441" sldId="2147483704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946640365" sldId="2147483705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2885294141" sldId="2147483706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118727778" sldId="2147483707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826203951" sldId="2147483708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1113689435" sldId="2147483709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636025797" sldId="2147483710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780977649" sldId="2147483711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168862827" sldId="2147483712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197186364" sldId="2147483713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907484511" sldId="2147483714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2276679824" sldId="2147483715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2023791575" sldId="2147483716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809517020" sldId="2147483717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210598276" sldId="2147483718"/>
          </pc:sldLayoutMkLst>
        </pc:sldLayoutChg>
      </pc:sldMasterChg>
    </pc:docChg>
  </pc:docChgLst>
  <pc:docChgLst>
    <pc:chgData name="Ana Paulina Lopez Cazares" userId="S::alopezc1501@alumno.ipn.mx::8bb5f28a-b2db-4f23-9681-ee29307d6786" providerId="AD" clId="Web-{18D4FDDB-26D0-4264-94A9-7902005BE482}"/>
    <pc:docChg chg="modSld">
      <pc:chgData name="Ana Paulina Lopez Cazares" userId="S::alopezc1501@alumno.ipn.mx::8bb5f28a-b2db-4f23-9681-ee29307d6786" providerId="AD" clId="Web-{18D4FDDB-26D0-4264-94A9-7902005BE482}" dt="2022-12-02T03:43:31.473" v="32" actId="1076"/>
      <pc:docMkLst>
        <pc:docMk/>
      </pc:docMkLst>
      <pc:sldChg chg="modSp">
        <pc:chgData name="Ana Paulina Lopez Cazares" userId="S::alopezc1501@alumno.ipn.mx::8bb5f28a-b2db-4f23-9681-ee29307d6786" providerId="AD" clId="Web-{18D4FDDB-26D0-4264-94A9-7902005BE482}" dt="2022-12-02T03:43:31.473" v="32" actId="1076"/>
        <pc:sldMkLst>
          <pc:docMk/>
          <pc:sldMk cId="580073882" sldId="374"/>
        </pc:sldMkLst>
        <pc:spChg chg="mod">
          <ac:chgData name="Ana Paulina Lopez Cazares" userId="S::alopezc1501@alumno.ipn.mx::8bb5f28a-b2db-4f23-9681-ee29307d6786" providerId="AD" clId="Web-{18D4FDDB-26D0-4264-94A9-7902005BE482}" dt="2022-12-02T03:43:31.473" v="32" actId="1076"/>
          <ac:spMkLst>
            <pc:docMk/>
            <pc:sldMk cId="580073882" sldId="374"/>
            <ac:spMk id="3" creationId="{A78C1214-E6B8-0769-9E81-11CC6B408004}"/>
          </ac:spMkLst>
        </pc:spChg>
        <pc:spChg chg="mod">
          <ac:chgData name="Ana Paulina Lopez Cazares" userId="S::alopezc1501@alumno.ipn.mx::8bb5f28a-b2db-4f23-9681-ee29307d6786" providerId="AD" clId="Web-{18D4FDDB-26D0-4264-94A9-7902005BE482}" dt="2022-12-02T03:24:41.745" v="10" actId="1076"/>
          <ac:spMkLst>
            <pc:docMk/>
            <pc:sldMk cId="580073882" sldId="374"/>
            <ac:spMk id="5" creationId="{CFE248F7-8F4A-FBD0-ADA4-B410246CA31B}"/>
          </ac:spMkLst>
        </pc:spChg>
        <pc:spChg chg="mod">
          <ac:chgData name="Ana Paulina Lopez Cazares" userId="S::alopezc1501@alumno.ipn.mx::8bb5f28a-b2db-4f23-9681-ee29307d6786" providerId="AD" clId="Web-{18D4FDDB-26D0-4264-94A9-7902005BE482}" dt="2022-12-02T02:57:58.423" v="7" actId="1076"/>
          <ac:spMkLst>
            <pc:docMk/>
            <pc:sldMk cId="580073882" sldId="374"/>
            <ac:spMk id="8" creationId="{31A6BFFC-37EC-7857-4F0B-75E5987E541A}"/>
          </ac:spMkLst>
        </pc:spChg>
        <pc:picChg chg="mod">
          <ac:chgData name="Ana Paulina Lopez Cazares" userId="S::alopezc1501@alumno.ipn.mx::8bb5f28a-b2db-4f23-9681-ee29307d6786" providerId="AD" clId="Web-{18D4FDDB-26D0-4264-94A9-7902005BE482}" dt="2022-12-02T03:24:47.371" v="12" actId="14100"/>
          <ac:picMkLst>
            <pc:docMk/>
            <pc:sldMk cId="580073882" sldId="374"/>
            <ac:picMk id="4" creationId="{27C72223-F6A9-714C-9607-42900010FE81}"/>
          </ac:picMkLst>
        </pc:picChg>
      </pc:sldChg>
    </pc:docChg>
  </pc:docChgLst>
  <pc:docChgLst>
    <pc:chgData name="Ana Paulina Lopez Cazares" userId="S::alopezc1501@alumno.ipn.mx::8bb5f28a-b2db-4f23-9681-ee29307d6786" providerId="AD" clId="Web-{A3419B17-4EC4-4ACB-9950-8A890CD14539}"/>
    <pc:docChg chg="modSld">
      <pc:chgData name="Ana Paulina Lopez Cazares" userId="S::alopezc1501@alumno.ipn.mx::8bb5f28a-b2db-4f23-9681-ee29307d6786" providerId="AD" clId="Web-{A3419B17-4EC4-4ACB-9950-8A890CD14539}" dt="2022-12-02T20:16:02.061" v="8" actId="1076"/>
      <pc:docMkLst>
        <pc:docMk/>
      </pc:docMkLst>
      <pc:sldChg chg="addSp delSp modSp">
        <pc:chgData name="Ana Paulina Lopez Cazares" userId="S::alopezc1501@alumno.ipn.mx::8bb5f28a-b2db-4f23-9681-ee29307d6786" providerId="AD" clId="Web-{A3419B17-4EC4-4ACB-9950-8A890CD14539}" dt="2022-12-02T19:55:28.002" v="5"/>
        <pc:sldMkLst>
          <pc:docMk/>
          <pc:sldMk cId="912070137" sldId="299"/>
        </pc:sldMkLst>
        <pc:picChg chg="add del mod">
          <ac:chgData name="Ana Paulina Lopez Cazares" userId="S::alopezc1501@alumno.ipn.mx::8bb5f28a-b2db-4f23-9681-ee29307d6786" providerId="AD" clId="Web-{A3419B17-4EC4-4ACB-9950-8A890CD14539}" dt="2022-12-02T19:55:28.002" v="5"/>
          <ac:picMkLst>
            <pc:docMk/>
            <pc:sldMk cId="912070137" sldId="299"/>
            <ac:picMk id="3" creationId="{9B271D4D-4444-927B-13D8-56428E7C669F}"/>
          </ac:picMkLst>
        </pc:picChg>
      </pc:sldChg>
      <pc:sldChg chg="modSp">
        <pc:chgData name="Ana Paulina Lopez Cazares" userId="S::alopezc1501@alumno.ipn.mx::8bb5f28a-b2db-4f23-9681-ee29307d6786" providerId="AD" clId="Web-{A3419B17-4EC4-4ACB-9950-8A890CD14539}" dt="2022-12-02T20:16:02.061" v="8" actId="1076"/>
        <pc:sldMkLst>
          <pc:docMk/>
          <pc:sldMk cId="2604122933" sldId="301"/>
        </pc:sldMkLst>
        <pc:picChg chg="mod modCrop">
          <ac:chgData name="Ana Paulina Lopez Cazares" userId="S::alopezc1501@alumno.ipn.mx::8bb5f28a-b2db-4f23-9681-ee29307d6786" providerId="AD" clId="Web-{A3419B17-4EC4-4ACB-9950-8A890CD14539}" dt="2022-12-02T20:16:02.061" v="8" actId="1076"/>
          <ac:picMkLst>
            <pc:docMk/>
            <pc:sldMk cId="2604122933" sldId="301"/>
            <ac:picMk id="9" creationId="{A5C7469F-67E3-5B8D-6037-64DFC13EF579}"/>
          </ac:picMkLst>
        </pc:picChg>
      </pc:sldChg>
      <pc:sldChg chg="modSp">
        <pc:chgData name="Ana Paulina Lopez Cazares" userId="S::alopezc1501@alumno.ipn.mx::8bb5f28a-b2db-4f23-9681-ee29307d6786" providerId="AD" clId="Web-{A3419B17-4EC4-4ACB-9950-8A890CD14539}" dt="2022-12-02T19:07:24.305" v="3" actId="14100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A3419B17-4EC4-4ACB-9950-8A890CD14539}" dt="2022-12-02T19:07:24.305" v="3" actId="14100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A3419B17-4EC4-4ACB-9950-8A890CD14539}" dt="2022-12-02T19:07:05.774" v="0" actId="14100"/>
          <ac:spMkLst>
            <pc:docMk/>
            <pc:sldMk cId="4258736502" sldId="354"/>
            <ac:spMk id="11" creationId="{00000000-0000-0000-0000-000000000000}"/>
          </ac:spMkLst>
        </pc:spChg>
      </pc:sldChg>
    </pc:docChg>
  </pc:docChgLst>
  <pc:docChgLst>
    <pc:chgData name="Ana Paulina Lopez Cazares" userId="S::alopezc1501@alumno.ipn.mx::8bb5f28a-b2db-4f23-9681-ee29307d6786" providerId="AD" clId="Web-{DC085ACA-0630-4532-861E-DC8BA5A2B2C3}"/>
    <pc:docChg chg="modSld">
      <pc:chgData name="Ana Paulina Lopez Cazares" userId="S::alopezc1501@alumno.ipn.mx::8bb5f28a-b2db-4f23-9681-ee29307d6786" providerId="AD" clId="Web-{DC085ACA-0630-4532-861E-DC8BA5A2B2C3}" dt="2022-11-30T07:15:44.911" v="112" actId="20577"/>
      <pc:docMkLst>
        <pc:docMk/>
      </pc:docMkLst>
      <pc:sldChg chg="addSp modSp">
        <pc:chgData name="Ana Paulina Lopez Cazares" userId="S::alopezc1501@alumno.ipn.mx::8bb5f28a-b2db-4f23-9681-ee29307d6786" providerId="AD" clId="Web-{DC085ACA-0630-4532-861E-DC8BA5A2B2C3}" dt="2022-11-30T06:41:47.541" v="24" actId="1076"/>
        <pc:sldMkLst>
          <pc:docMk/>
          <pc:sldMk cId="316867938" sldId="286"/>
        </pc:sldMkLst>
        <pc:spChg chg="add mod">
          <ac:chgData name="Ana Paulina Lopez Cazares" userId="S::alopezc1501@alumno.ipn.mx::8bb5f28a-b2db-4f23-9681-ee29307d6786" providerId="AD" clId="Web-{DC085ACA-0630-4532-861E-DC8BA5A2B2C3}" dt="2022-11-30T06:41:47.541" v="24" actId="1076"/>
          <ac:spMkLst>
            <pc:docMk/>
            <pc:sldMk cId="316867938" sldId="286"/>
            <ac:spMk id="3" creationId="{F7422C9A-EE4D-9A2E-25C7-D4F55BD02AB3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2:59.160" v="74" actId="20577"/>
        <pc:sldMkLst>
          <pc:docMk/>
          <pc:sldMk cId="445072725" sldId="295"/>
        </pc:sldMkLst>
        <pc:spChg chg="add mod">
          <ac:chgData name="Ana Paulina Lopez Cazares" userId="S::alopezc1501@alumno.ipn.mx::8bb5f28a-b2db-4f23-9681-ee29307d6786" providerId="AD" clId="Web-{DC085ACA-0630-4532-861E-DC8BA5A2B2C3}" dt="2022-11-30T07:02:59.160" v="74" actId="20577"/>
          <ac:spMkLst>
            <pc:docMk/>
            <pc:sldMk cId="445072725" sldId="295"/>
            <ac:spMk id="6" creationId="{829CBA52-AA5B-3F01-2D6B-155F96BB1BD7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6:44:24.468" v="61" actId="20577"/>
        <pc:sldMkLst>
          <pc:docMk/>
          <pc:sldMk cId="912070137" sldId="299"/>
        </pc:sldMkLst>
        <pc:spChg chg="add mod">
          <ac:chgData name="Ana Paulina Lopez Cazares" userId="S::alopezc1501@alumno.ipn.mx::8bb5f28a-b2db-4f23-9681-ee29307d6786" providerId="AD" clId="Web-{DC085ACA-0630-4532-861E-DC8BA5A2B2C3}" dt="2022-11-30T06:44:24.468" v="61" actId="20577"/>
          <ac:spMkLst>
            <pc:docMk/>
            <pc:sldMk cId="912070137" sldId="299"/>
            <ac:spMk id="8" creationId="{129C93AD-D0EB-E0A4-A1FC-C5627ADD9A0C}"/>
          </ac:spMkLst>
        </pc:spChg>
        <pc:graphicFrameChg chg="mod">
          <ac:chgData name="Ana Paulina Lopez Cazares" userId="S::alopezc1501@alumno.ipn.mx::8bb5f28a-b2db-4f23-9681-ee29307d6786" providerId="AD" clId="Web-{DC085ACA-0630-4532-861E-DC8BA5A2B2C3}" dt="2022-11-30T06:43:55.920" v="57" actId="1076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DC085ACA-0630-4532-861E-DC8BA5A2B2C3}" dt="2022-11-30T06:45:02.656" v="65" actId="20577"/>
        <pc:sldMkLst>
          <pc:docMk/>
          <pc:sldMk cId="561610578" sldId="300"/>
        </pc:sldMkLst>
        <pc:spChg chg="add mod">
          <ac:chgData name="Ana Paulina Lopez Cazares" userId="S::alopezc1501@alumno.ipn.mx::8bb5f28a-b2db-4f23-9681-ee29307d6786" providerId="AD" clId="Web-{DC085ACA-0630-4532-861E-DC8BA5A2B2C3}" dt="2022-11-30T06:45:02.656" v="65" actId="20577"/>
          <ac:spMkLst>
            <pc:docMk/>
            <pc:sldMk cId="561610578" sldId="300"/>
            <ac:spMk id="8" creationId="{F3277BF0-4AD8-9D6A-B385-B5EE0CB6259F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1:08.797" v="68" actId="20577"/>
        <pc:sldMkLst>
          <pc:docMk/>
          <pc:sldMk cId="2604122933" sldId="301"/>
        </pc:sldMkLst>
        <pc:spChg chg="add mod">
          <ac:chgData name="Ana Paulina Lopez Cazares" userId="S::alopezc1501@alumno.ipn.mx::8bb5f28a-b2db-4f23-9681-ee29307d6786" providerId="AD" clId="Web-{DC085ACA-0630-4532-861E-DC8BA5A2B2C3}" dt="2022-11-30T07:01:08.797" v="68" actId="20577"/>
          <ac:spMkLst>
            <pc:docMk/>
            <pc:sldMk cId="2604122933" sldId="301"/>
            <ac:spMk id="8" creationId="{85CB2980-7EB6-6E41-376C-09762CEBCDCD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3:23.583" v="77" actId="20577"/>
        <pc:sldMkLst>
          <pc:docMk/>
          <pc:sldMk cId="1768756864" sldId="306"/>
        </pc:sldMkLst>
        <pc:spChg chg="add mod">
          <ac:chgData name="Ana Paulina Lopez Cazares" userId="S::alopezc1501@alumno.ipn.mx::8bb5f28a-b2db-4f23-9681-ee29307d6786" providerId="AD" clId="Web-{DC085ACA-0630-4532-861E-DC8BA5A2B2C3}" dt="2022-11-30T07:03:23.583" v="77" actId="20577"/>
          <ac:spMkLst>
            <pc:docMk/>
            <pc:sldMk cId="1768756864" sldId="306"/>
            <ac:spMk id="8" creationId="{9A5EC5FE-E538-4D94-715B-B004C5D849A6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3:51.068" v="80" actId="20577"/>
        <pc:sldMkLst>
          <pc:docMk/>
          <pc:sldMk cId="3530140169" sldId="307"/>
        </pc:sldMkLst>
        <pc:spChg chg="add mod">
          <ac:chgData name="Ana Paulina Lopez Cazares" userId="S::alopezc1501@alumno.ipn.mx::8bb5f28a-b2db-4f23-9681-ee29307d6786" providerId="AD" clId="Web-{DC085ACA-0630-4532-861E-DC8BA5A2B2C3}" dt="2022-11-30T07:03:51.068" v="80" actId="20577"/>
          <ac:spMkLst>
            <pc:docMk/>
            <pc:sldMk cId="3530140169" sldId="307"/>
            <ac:spMk id="9" creationId="{6ACF1BE5-C79E-0017-E0E2-2E86DF2B97F1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6:36.246" v="96" actId="20577"/>
        <pc:sldMkLst>
          <pc:docMk/>
          <pc:sldMk cId="502126658" sldId="309"/>
        </pc:sldMkLst>
        <pc:spChg chg="add mod">
          <ac:chgData name="Ana Paulina Lopez Cazares" userId="S::alopezc1501@alumno.ipn.mx::8bb5f28a-b2db-4f23-9681-ee29307d6786" providerId="AD" clId="Web-{DC085ACA-0630-4532-861E-DC8BA5A2B2C3}" dt="2022-11-30T07:06:36.246" v="96" actId="20577"/>
          <ac:spMkLst>
            <pc:docMk/>
            <pc:sldMk cId="502126658" sldId="309"/>
            <ac:spMk id="6" creationId="{0FFC1E40-DAFC-2FB4-3233-0AC71F06043B}"/>
          </ac:spMkLst>
        </pc:spChg>
      </pc:sldChg>
      <pc:sldChg chg="modSp">
        <pc:chgData name="Ana Paulina Lopez Cazares" userId="S::alopezc1501@alumno.ipn.mx::8bb5f28a-b2db-4f23-9681-ee29307d6786" providerId="AD" clId="Web-{DC085ACA-0630-4532-861E-DC8BA5A2B2C3}" dt="2022-11-30T03:32:13.987" v="3"/>
        <pc:sldMkLst>
          <pc:docMk/>
          <pc:sldMk cId="1762446450" sldId="310"/>
        </pc:sldMkLst>
        <pc:graphicFrameChg chg="mod modGraphic">
          <ac:chgData name="Ana Paulina Lopez Cazares" userId="S::alopezc1501@alumno.ipn.mx::8bb5f28a-b2db-4f23-9681-ee29307d6786" providerId="AD" clId="Web-{DC085ACA-0630-4532-861E-DC8BA5A2B2C3}" dt="2022-11-30T03:32:13.987" v="3"/>
          <ac:graphicFrameMkLst>
            <pc:docMk/>
            <pc:sldMk cId="1762446450" sldId="310"/>
            <ac:graphicFrameMk id="8" creationId="{1AEC6162-17B6-77A1-1997-795856CCF790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DC085ACA-0630-4532-861E-DC8BA5A2B2C3}" dt="2022-11-30T07:15:37.755" v="110" actId="20577"/>
        <pc:sldMkLst>
          <pc:docMk/>
          <pc:sldMk cId="1378419113" sldId="311"/>
        </pc:sldMkLst>
        <pc:spChg chg="add mod">
          <ac:chgData name="Ana Paulina Lopez Cazares" userId="S::alopezc1501@alumno.ipn.mx::8bb5f28a-b2db-4f23-9681-ee29307d6786" providerId="AD" clId="Web-{DC085ACA-0630-4532-861E-DC8BA5A2B2C3}" dt="2022-11-30T07:15:37.755" v="110" actId="20577"/>
          <ac:spMkLst>
            <pc:docMk/>
            <pc:sldMk cId="1378419113" sldId="311"/>
            <ac:spMk id="8" creationId="{C6375358-7CFD-A1C3-169B-52F8B9D4D9F2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6:59.434" v="99" actId="20577"/>
        <pc:sldMkLst>
          <pc:docMk/>
          <pc:sldMk cId="2338406880" sldId="357"/>
        </pc:sldMkLst>
        <pc:spChg chg="add mod">
          <ac:chgData name="Ana Paulina Lopez Cazares" userId="S::alopezc1501@alumno.ipn.mx::8bb5f28a-b2db-4f23-9681-ee29307d6786" providerId="AD" clId="Web-{DC085ACA-0630-4532-861E-DC8BA5A2B2C3}" dt="2022-11-30T07:06:59.434" v="99" actId="20577"/>
          <ac:spMkLst>
            <pc:docMk/>
            <pc:sldMk cId="2338406880" sldId="357"/>
            <ac:spMk id="7" creationId="{41DF6300-702C-D40B-63BF-4F5DBEE2F75F}"/>
          </ac:spMkLst>
        </pc:spChg>
      </pc:sldChg>
      <pc:sldChg chg="addSp delSp modSp">
        <pc:chgData name="Ana Paulina Lopez Cazares" userId="S::alopezc1501@alumno.ipn.mx::8bb5f28a-b2db-4f23-9681-ee29307d6786" providerId="AD" clId="Web-{DC085ACA-0630-4532-861E-DC8BA5A2B2C3}" dt="2022-11-30T06:43:37.154" v="55"/>
        <pc:sldMkLst>
          <pc:docMk/>
          <pc:sldMk cId="3595106048" sldId="359"/>
        </pc:sldMkLst>
        <pc:spChg chg="del">
          <ac:chgData name="Ana Paulina Lopez Cazares" userId="S::alopezc1501@alumno.ipn.mx::8bb5f28a-b2db-4f23-9681-ee29307d6786" providerId="AD" clId="Web-{DC085ACA-0630-4532-861E-DC8BA5A2B2C3}" dt="2022-11-30T06:43:25.154" v="52"/>
          <ac:spMkLst>
            <pc:docMk/>
            <pc:sldMk cId="3595106048" sldId="359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DC085ACA-0630-4532-861E-DC8BA5A2B2C3}" dt="2022-11-30T06:43:32.341" v="54" actId="1076"/>
          <ac:spMkLst>
            <pc:docMk/>
            <pc:sldMk cId="3595106048" sldId="359"/>
            <ac:spMk id="7" creationId="{A901B47E-39EC-2036-ED1D-D813549076D1}"/>
          </ac:spMkLst>
        </pc:spChg>
        <pc:spChg chg="add del mod">
          <ac:chgData name="Ana Paulina Lopez Cazares" userId="S::alopezc1501@alumno.ipn.mx::8bb5f28a-b2db-4f23-9681-ee29307d6786" providerId="AD" clId="Web-{DC085ACA-0630-4532-861E-DC8BA5A2B2C3}" dt="2022-11-30T06:43:37.154" v="55"/>
          <ac:spMkLst>
            <pc:docMk/>
            <pc:sldMk cId="3595106048" sldId="359"/>
            <ac:spMk id="12" creationId="{7AEAF4C5-2CF4-FF45-5D7C-A4A651F17B83}"/>
          </ac:spMkLst>
        </pc:spChg>
      </pc:sldChg>
      <pc:sldChg chg="modSp">
        <pc:chgData name="Ana Paulina Lopez Cazares" userId="S::alopezc1501@alumno.ipn.mx::8bb5f28a-b2db-4f23-9681-ee29307d6786" providerId="AD" clId="Web-{DC085ACA-0630-4532-861E-DC8BA5A2B2C3}" dt="2022-11-30T03:33:40.162" v="4" actId="1076"/>
        <pc:sldMkLst>
          <pc:docMk/>
          <pc:sldMk cId="4235605532" sldId="368"/>
        </pc:sldMkLst>
        <pc:spChg chg="mod">
          <ac:chgData name="Ana Paulina Lopez Cazares" userId="S::alopezc1501@alumno.ipn.mx::8bb5f28a-b2db-4f23-9681-ee29307d6786" providerId="AD" clId="Web-{DC085ACA-0630-4532-861E-DC8BA5A2B2C3}" dt="2022-11-30T03:33:40.162" v="4" actId="1076"/>
          <ac:spMkLst>
            <pc:docMk/>
            <pc:sldMk cId="4235605532" sldId="368"/>
            <ac:spMk id="27" creationId="{79D88F5F-3880-3F63-EC84-7327D08E2649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15:44.911" v="112" actId="20577"/>
        <pc:sldMkLst>
          <pc:docMk/>
          <pc:sldMk cId="3003712178" sldId="370"/>
        </pc:sldMkLst>
        <pc:spChg chg="add mod">
          <ac:chgData name="Ana Paulina Lopez Cazares" userId="S::alopezc1501@alumno.ipn.mx::8bb5f28a-b2db-4f23-9681-ee29307d6786" providerId="AD" clId="Web-{DC085ACA-0630-4532-861E-DC8BA5A2B2C3}" dt="2022-11-30T07:15:44.911" v="112" actId="20577"/>
          <ac:spMkLst>
            <pc:docMk/>
            <pc:sldMk cId="3003712178" sldId="370"/>
            <ac:spMk id="7" creationId="{1080AB13-806D-1403-158D-3CE9B28AEA17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5:07.415" v="87" actId="20577"/>
        <pc:sldMkLst>
          <pc:docMk/>
          <pc:sldMk cId="2141011965" sldId="372"/>
        </pc:sldMkLst>
        <pc:spChg chg="add mod">
          <ac:chgData name="Ana Paulina Lopez Cazares" userId="S::alopezc1501@alumno.ipn.mx::8bb5f28a-b2db-4f23-9681-ee29307d6786" providerId="AD" clId="Web-{DC085ACA-0630-4532-861E-DC8BA5A2B2C3}" dt="2022-11-30T07:05:07.415" v="87" actId="20577"/>
          <ac:spMkLst>
            <pc:docMk/>
            <pc:sldMk cId="2141011965" sldId="372"/>
            <ac:spMk id="7" creationId="{0D5A80A5-AD60-2504-3903-CE688528CB2B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5:44.447" v="92" actId="20577"/>
        <pc:sldMkLst>
          <pc:docMk/>
          <pc:sldMk cId="567967116" sldId="373"/>
        </pc:sldMkLst>
        <pc:spChg chg="add mod">
          <ac:chgData name="Ana Paulina Lopez Cazares" userId="S::alopezc1501@alumno.ipn.mx::8bb5f28a-b2db-4f23-9681-ee29307d6786" providerId="AD" clId="Web-{DC085ACA-0630-4532-861E-DC8BA5A2B2C3}" dt="2022-11-30T07:05:44.447" v="92" actId="20577"/>
          <ac:spMkLst>
            <pc:docMk/>
            <pc:sldMk cId="567967116" sldId="373"/>
            <ac:spMk id="3" creationId="{6718CE4A-8485-9D5B-37B9-B726E1F0158F}"/>
          </ac:spMkLst>
        </pc:spChg>
      </pc:sldChg>
      <pc:sldChg chg="addSp delSp modSp">
        <pc:chgData name="Ana Paulina Lopez Cazares" userId="S::alopezc1501@alumno.ipn.mx::8bb5f28a-b2db-4f23-9681-ee29307d6786" providerId="AD" clId="Web-{DC085ACA-0630-4532-861E-DC8BA5A2B2C3}" dt="2022-11-30T06:42:42.574" v="31" actId="20577"/>
        <pc:sldMkLst>
          <pc:docMk/>
          <pc:sldMk cId="580073882" sldId="374"/>
        </pc:sldMkLst>
        <pc:spChg chg="add del mod">
          <ac:chgData name="Ana Paulina Lopez Cazares" userId="S::alopezc1501@alumno.ipn.mx::8bb5f28a-b2db-4f23-9681-ee29307d6786" providerId="AD" clId="Web-{DC085ACA-0630-4532-861E-DC8BA5A2B2C3}" dt="2022-11-30T06:42:10.948" v="27"/>
          <ac:spMkLst>
            <pc:docMk/>
            <pc:sldMk cId="580073882" sldId="374"/>
            <ac:spMk id="5" creationId="{7DF92BF6-DF0E-350A-DE9E-645A947A6315}"/>
          </ac:spMkLst>
        </pc:spChg>
        <pc:spChg chg="add mod">
          <ac:chgData name="Ana Paulina Lopez Cazares" userId="S::alopezc1501@alumno.ipn.mx::8bb5f28a-b2db-4f23-9681-ee29307d6786" providerId="AD" clId="Web-{DC085ACA-0630-4532-861E-DC8BA5A2B2C3}" dt="2022-11-30T06:42:42.574" v="31" actId="20577"/>
          <ac:spMkLst>
            <pc:docMk/>
            <pc:sldMk cId="580073882" sldId="374"/>
            <ac:spMk id="8" creationId="{31A6BFFC-37EC-7857-4F0B-75E5987E541A}"/>
          </ac:spMkLst>
        </pc:spChg>
      </pc:sldChg>
    </pc:docChg>
  </pc:docChgLst>
  <pc:docChgLst>
    <pc:chgData name="Ana Paulina Lopez Cazares" userId="S::alopezc1501@alumno.ipn.mx::8bb5f28a-b2db-4f23-9681-ee29307d6786" providerId="AD" clId="Web-{33F9D936-9F5A-4F66-8B4E-FEAA0AB7AAA2}"/>
    <pc:docChg chg="addSld delSld modSld modSection">
      <pc:chgData name="Ana Paulina Lopez Cazares" userId="S::alopezc1501@alumno.ipn.mx::8bb5f28a-b2db-4f23-9681-ee29307d6786" providerId="AD" clId="Web-{33F9D936-9F5A-4F66-8B4E-FEAA0AB7AAA2}" dt="2022-12-02T02:17:44.281" v="196"/>
      <pc:docMkLst>
        <pc:docMk/>
      </pc:docMkLst>
      <pc:sldChg chg="modSp">
        <pc:chgData name="Ana Paulina Lopez Cazares" userId="S::alopezc1501@alumno.ipn.mx::8bb5f28a-b2db-4f23-9681-ee29307d6786" providerId="AD" clId="Web-{33F9D936-9F5A-4F66-8B4E-FEAA0AB7AAA2}" dt="2022-12-02T01:50:58.990" v="123" actId="1076"/>
        <pc:sldMkLst>
          <pc:docMk/>
          <pc:sldMk cId="13781661" sldId="288"/>
        </pc:sldMkLst>
        <pc:spChg chg="mod">
          <ac:chgData name="Ana Paulina Lopez Cazares" userId="S::alopezc1501@alumno.ipn.mx::8bb5f28a-b2db-4f23-9681-ee29307d6786" providerId="AD" clId="Web-{33F9D936-9F5A-4F66-8B4E-FEAA0AB7AAA2}" dt="2022-12-02T01:50:56.365" v="121" actId="1076"/>
          <ac:spMkLst>
            <pc:docMk/>
            <pc:sldMk cId="13781661" sldId="288"/>
            <ac:spMk id="10" creationId="{F64F8D16-9BB7-A9F0-9C4E-63F289D8DDDE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50:58.990" v="123" actId="1076"/>
          <ac:spMkLst>
            <pc:docMk/>
            <pc:sldMk cId="13781661" sldId="288"/>
            <ac:spMk id="12" creationId="{7FD518E3-D1D4-5CDA-07C3-F31AA9301B28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50:58.975" v="122" actId="1076"/>
          <ac:spMkLst>
            <pc:docMk/>
            <pc:sldMk cId="13781661" sldId="288"/>
            <ac:spMk id="17" creationId="{7B00AC8E-E95F-355A-C4DD-47EFF80855C0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50:56.365" v="120" actId="1076"/>
          <ac:spMkLst>
            <pc:docMk/>
            <pc:sldMk cId="13781661" sldId="288"/>
            <ac:spMk id="18" creationId="{CFBAFAFD-94B0-B410-4D49-5CF57568381D}"/>
          </ac:spMkLst>
        </pc:spChg>
      </pc:sldChg>
      <pc:sldChg chg="addSp delSp modSp">
        <pc:chgData name="Ana Paulina Lopez Cazares" userId="S::alopezc1501@alumno.ipn.mx::8bb5f28a-b2db-4f23-9681-ee29307d6786" providerId="AD" clId="Web-{33F9D936-9F5A-4F66-8B4E-FEAA0AB7AAA2}" dt="2022-12-02T00:52:31.954" v="21" actId="1076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33F9D936-9F5A-4F66-8B4E-FEAA0AB7AAA2}" dt="2022-12-02T00:43:46.763" v="7" actId="1076"/>
          <ac:spMkLst>
            <pc:docMk/>
            <pc:sldMk cId="408102869" sldId="302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0:43:54.763" v="9" actId="1076"/>
          <ac:spMkLst>
            <pc:docMk/>
            <pc:sldMk cId="408102869" sldId="302"/>
            <ac:spMk id="4" creationId="{00000000-0000-0000-0000-000000000000}"/>
          </ac:spMkLst>
        </pc:spChg>
        <pc:picChg chg="add del mod">
          <ac:chgData name="Ana Paulina Lopez Cazares" userId="S::alopezc1501@alumno.ipn.mx::8bb5f28a-b2db-4f23-9681-ee29307d6786" providerId="AD" clId="Web-{33F9D936-9F5A-4F66-8B4E-FEAA0AB7AAA2}" dt="2022-12-02T00:47:27.146" v="15"/>
          <ac:picMkLst>
            <pc:docMk/>
            <pc:sldMk cId="408102869" sldId="302"/>
            <ac:picMk id="3" creationId="{A5A7CFD5-4E01-B8F4-914C-50C5C3DFD18B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0:52:31.954" v="21" actId="1076"/>
          <ac:picMkLst>
            <pc:docMk/>
            <pc:sldMk cId="408102869" sldId="302"/>
            <ac:picMk id="5" creationId="{481EA278-3AE4-8988-6542-0D6FF53D62E6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0:52:30.782" v="20" actId="1076"/>
          <ac:picMkLst>
            <pc:docMk/>
            <pc:sldMk cId="408102869" sldId="302"/>
            <ac:picMk id="10" creationId="{1F767902-19CB-4C4C-6A9F-DC5E03DDB9BA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0:52:30.329" v="19" actId="1076"/>
          <ac:picMkLst>
            <pc:docMk/>
            <pc:sldMk cId="408102869" sldId="302"/>
            <ac:picMk id="11" creationId="{B9FC545F-740B-0B9E-28C1-BB6FCA28CBE2}"/>
          </ac:picMkLst>
        </pc:picChg>
      </pc:sldChg>
      <pc:sldChg chg="modSp">
        <pc:chgData name="Ana Paulina Lopez Cazares" userId="S::alopezc1501@alumno.ipn.mx::8bb5f28a-b2db-4f23-9681-ee29307d6786" providerId="AD" clId="Web-{33F9D936-9F5A-4F66-8B4E-FEAA0AB7AAA2}" dt="2022-12-02T00:53:20.252" v="32" actId="1076"/>
        <pc:sldMkLst>
          <pc:docMk/>
          <pc:sldMk cId="2326122330" sldId="303"/>
        </pc:sldMkLst>
        <pc:graphicFrameChg chg="mod modGraphic">
          <ac:chgData name="Ana Paulina Lopez Cazares" userId="S::alopezc1501@alumno.ipn.mx::8bb5f28a-b2db-4f23-9681-ee29307d6786" providerId="AD" clId="Web-{33F9D936-9F5A-4F66-8B4E-FEAA0AB7AAA2}" dt="2022-12-02T00:53:20.252" v="32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picChg chg="mod">
          <ac:chgData name="Ana Paulina Lopez Cazares" userId="S::alopezc1501@alumno.ipn.mx::8bb5f28a-b2db-4f23-9681-ee29307d6786" providerId="AD" clId="Web-{33F9D936-9F5A-4F66-8B4E-FEAA0AB7AAA2}" dt="2022-12-02T00:52:42.860" v="23" actId="1076"/>
          <ac:picMkLst>
            <pc:docMk/>
            <pc:sldMk cId="2326122330" sldId="303"/>
            <ac:picMk id="8" creationId="{D029FF44-CF7E-D470-87A4-B69DA7101207}"/>
          </ac:picMkLst>
        </pc:picChg>
      </pc:sldChg>
      <pc:sldChg chg="addSp delSp modSp">
        <pc:chgData name="Ana Paulina Lopez Cazares" userId="S::alopezc1501@alumno.ipn.mx::8bb5f28a-b2db-4f23-9681-ee29307d6786" providerId="AD" clId="Web-{33F9D936-9F5A-4F66-8B4E-FEAA0AB7AAA2}" dt="2022-12-02T00:56:49.400" v="38" actId="1076"/>
        <pc:sldMkLst>
          <pc:docMk/>
          <pc:sldMk cId="1768756864" sldId="306"/>
        </pc:sldMkLst>
        <pc:picChg chg="add mod">
          <ac:chgData name="Ana Paulina Lopez Cazares" userId="S::alopezc1501@alumno.ipn.mx::8bb5f28a-b2db-4f23-9681-ee29307d6786" providerId="AD" clId="Web-{33F9D936-9F5A-4F66-8B4E-FEAA0AB7AAA2}" dt="2022-12-02T00:56:49.400" v="38" actId="1076"/>
          <ac:picMkLst>
            <pc:docMk/>
            <pc:sldMk cId="1768756864" sldId="306"/>
            <ac:picMk id="5" creationId="{5B03DBF5-B7DB-247D-7B3B-314999B2C326}"/>
          </ac:picMkLst>
        </pc:picChg>
        <pc:picChg chg="del">
          <ac:chgData name="Ana Paulina Lopez Cazares" userId="S::alopezc1501@alumno.ipn.mx::8bb5f28a-b2db-4f23-9681-ee29307d6786" providerId="AD" clId="Web-{33F9D936-9F5A-4F66-8B4E-FEAA0AB7AAA2}" dt="2022-12-02T00:56:12.133" v="33"/>
          <ac:picMkLst>
            <pc:docMk/>
            <pc:sldMk cId="1768756864" sldId="306"/>
            <ac:picMk id="6" creationId="{462DA4F6-1CF7-043B-1DC8-CC49B10A4A38}"/>
          </ac:picMkLst>
        </pc:picChg>
      </pc:sldChg>
      <pc:sldChg chg="addSp delSp modSp">
        <pc:chgData name="Ana Paulina Lopez Cazares" userId="S::alopezc1501@alumno.ipn.mx::8bb5f28a-b2db-4f23-9681-ee29307d6786" providerId="AD" clId="Web-{33F9D936-9F5A-4F66-8B4E-FEAA0AB7AAA2}" dt="2022-12-02T01:31:44.965" v="53" actId="1076"/>
        <pc:sldMkLst>
          <pc:docMk/>
          <pc:sldMk cId="1378419113" sldId="311"/>
        </pc:sldMkLst>
        <pc:picChg chg="del">
          <ac:chgData name="Ana Paulina Lopez Cazares" userId="S::alopezc1501@alumno.ipn.mx::8bb5f28a-b2db-4f23-9681-ee29307d6786" providerId="AD" clId="Web-{33F9D936-9F5A-4F66-8B4E-FEAA0AB7AAA2}" dt="2022-12-02T01:28:54.741" v="44"/>
          <ac:picMkLst>
            <pc:docMk/>
            <pc:sldMk cId="1378419113" sldId="311"/>
            <ac:picMk id="3" creationId="{664E1A6E-2ECF-3F1A-B271-A8CFD28C0E0A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1:31:44.965" v="53" actId="1076"/>
          <ac:picMkLst>
            <pc:docMk/>
            <pc:sldMk cId="1378419113" sldId="311"/>
            <ac:picMk id="5" creationId="{46A64BB4-9BFC-6948-35C6-E30FFF309562}"/>
          </ac:picMkLst>
        </pc:picChg>
        <pc:picChg chg="del">
          <ac:chgData name="Ana Paulina Lopez Cazares" userId="S::alopezc1501@alumno.ipn.mx::8bb5f28a-b2db-4f23-9681-ee29307d6786" providerId="AD" clId="Web-{33F9D936-9F5A-4F66-8B4E-FEAA0AB7AAA2}" dt="2022-12-02T01:22:08.867" v="39"/>
          <ac:picMkLst>
            <pc:docMk/>
            <pc:sldMk cId="1378419113" sldId="311"/>
            <ac:picMk id="7" creationId="{86F72110-38FA-0BAD-2F25-C6F95D3AEFE5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1:31:43.465" v="52" actId="1076"/>
          <ac:picMkLst>
            <pc:docMk/>
            <pc:sldMk cId="1378419113" sldId="311"/>
            <ac:picMk id="9" creationId="{77F7E318-51D7-4763-A1B4-F71339D2C3CB}"/>
          </ac:picMkLst>
        </pc:picChg>
      </pc:sldChg>
      <pc:sldChg chg="modSp">
        <pc:chgData name="Ana Paulina Lopez Cazares" userId="S::alopezc1501@alumno.ipn.mx::8bb5f28a-b2db-4f23-9681-ee29307d6786" providerId="AD" clId="Web-{33F9D936-9F5A-4F66-8B4E-FEAA0AB7AAA2}" dt="2022-12-02T01:46:43.200" v="111" actId="14100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33F9D936-9F5A-4F66-8B4E-FEAA0AB7AAA2}" dt="2022-12-02T01:46:02.745" v="100" actId="1076"/>
          <ac:spMkLst>
            <pc:docMk/>
            <pc:sldMk cId="3595106048" sldId="359"/>
            <ac:spMk id="6" creationId="{96A9F0AB-5D80-D381-A645-69C7DB582556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46:10.496" v="102" actId="1076"/>
          <ac:spMkLst>
            <pc:docMk/>
            <pc:sldMk cId="3595106048" sldId="359"/>
            <ac:spMk id="9" creationId="{F4197D82-21E0-B74C-06FB-445C9A94EB6B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46:19.402" v="105" actId="1076"/>
          <ac:spMkLst>
            <pc:docMk/>
            <pc:sldMk cId="3595106048" sldId="359"/>
            <ac:spMk id="11" creationId="{60953209-94CB-AEDB-A8CA-9F68D9A0FC45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46:25.543" v="107" actId="1076"/>
          <ac:spMkLst>
            <pc:docMk/>
            <pc:sldMk cId="3595106048" sldId="359"/>
            <ac:spMk id="13" creationId="{72DD65C3-0D00-873E-A4BA-3AE4DB53B0D4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46:38.637" v="110" actId="1076"/>
          <ac:spMkLst>
            <pc:docMk/>
            <pc:sldMk cId="3595106048" sldId="359"/>
            <ac:spMk id="21" creationId="{4E14E5C9-7A7A-6BC8-E35E-7CE8E4785DE8}"/>
          </ac:spMkLst>
        </pc:spChg>
        <pc:cxnChg chg="mod">
          <ac:chgData name="Ana Paulina Lopez Cazares" userId="S::alopezc1501@alumno.ipn.mx::8bb5f28a-b2db-4f23-9681-ee29307d6786" providerId="AD" clId="Web-{33F9D936-9F5A-4F66-8B4E-FEAA0AB7AAA2}" dt="2022-12-02T01:46:13.261" v="103" actId="14100"/>
          <ac:cxnSpMkLst>
            <pc:docMk/>
            <pc:sldMk cId="3595106048" sldId="359"/>
            <ac:cxnSpMk id="15" creationId="{7C4B78A2-48C1-E0F4-3CBA-A0537C5CC714}"/>
          </ac:cxnSpMkLst>
        </pc:cxnChg>
        <pc:cxnChg chg="mod">
          <ac:chgData name="Ana Paulina Lopez Cazares" userId="S::alopezc1501@alumno.ipn.mx::8bb5f28a-b2db-4f23-9681-ee29307d6786" providerId="AD" clId="Web-{33F9D936-9F5A-4F66-8B4E-FEAA0AB7AAA2}" dt="2022-12-02T01:46:16.621" v="104" actId="1076"/>
          <ac:cxnSpMkLst>
            <pc:docMk/>
            <pc:sldMk cId="3595106048" sldId="359"/>
            <ac:cxnSpMk id="17" creationId="{B33395E7-154C-F3C7-2B5A-DBAD83EC74A4}"/>
          </ac:cxnSpMkLst>
        </pc:cxnChg>
        <pc:cxnChg chg="mod">
          <ac:chgData name="Ana Paulina Lopez Cazares" userId="S::alopezc1501@alumno.ipn.mx::8bb5f28a-b2db-4f23-9681-ee29307d6786" providerId="AD" clId="Web-{33F9D936-9F5A-4F66-8B4E-FEAA0AB7AAA2}" dt="2022-12-02T01:46:31.121" v="108" actId="14100"/>
          <ac:cxnSpMkLst>
            <pc:docMk/>
            <pc:sldMk cId="3595106048" sldId="359"/>
            <ac:cxnSpMk id="19" creationId="{1FE32317-1E43-B981-365D-FB7852CC3DA4}"/>
          </ac:cxnSpMkLst>
        </pc:cxnChg>
        <pc:cxnChg chg="mod">
          <ac:chgData name="Ana Paulina Lopez Cazares" userId="S::alopezc1501@alumno.ipn.mx::8bb5f28a-b2db-4f23-9681-ee29307d6786" providerId="AD" clId="Web-{33F9D936-9F5A-4F66-8B4E-FEAA0AB7AAA2}" dt="2022-12-02T01:46:43.200" v="111" actId="14100"/>
          <ac:cxnSpMkLst>
            <pc:docMk/>
            <pc:sldMk cId="3595106048" sldId="359"/>
            <ac:cxnSpMk id="23" creationId="{149ECD44-FEC3-2E25-9B55-8AB2010CE4AE}"/>
          </ac:cxnSpMkLst>
        </pc:cxnChg>
      </pc:sldChg>
      <pc:sldChg chg="addSp delSp modSp">
        <pc:chgData name="Ana Paulina Lopez Cazares" userId="S::alopezc1501@alumno.ipn.mx::8bb5f28a-b2db-4f23-9681-ee29307d6786" providerId="AD" clId="Web-{33F9D936-9F5A-4F66-8B4E-FEAA0AB7AAA2}" dt="2022-12-02T01:40:25.249" v="68" actId="1076"/>
        <pc:sldMkLst>
          <pc:docMk/>
          <pc:sldMk cId="3003712178" sldId="370"/>
        </pc:sldMkLst>
        <pc:spChg chg="mod">
          <ac:chgData name="Ana Paulina Lopez Cazares" userId="S::alopezc1501@alumno.ipn.mx::8bb5f28a-b2db-4f23-9681-ee29307d6786" providerId="AD" clId="Web-{33F9D936-9F5A-4F66-8B4E-FEAA0AB7AAA2}" dt="2022-12-02T01:34:26.143" v="57" actId="1076"/>
          <ac:spMkLst>
            <pc:docMk/>
            <pc:sldMk cId="3003712178" sldId="370"/>
            <ac:spMk id="7" creationId="{1080AB13-806D-1403-158D-3CE9B28AEA17}"/>
          </ac:spMkLst>
        </pc:spChg>
        <pc:picChg chg="add mod">
          <ac:chgData name="Ana Paulina Lopez Cazares" userId="S::alopezc1501@alumno.ipn.mx::8bb5f28a-b2db-4f23-9681-ee29307d6786" providerId="AD" clId="Web-{33F9D936-9F5A-4F66-8B4E-FEAA0AB7AAA2}" dt="2022-12-02T01:40:25.249" v="68" actId="1076"/>
          <ac:picMkLst>
            <pc:docMk/>
            <pc:sldMk cId="3003712178" sldId="370"/>
            <ac:picMk id="3" creationId="{E209D56C-86A1-BEAB-0488-4FCBFC9BD22D}"/>
          </ac:picMkLst>
        </pc:picChg>
        <pc:picChg chg="del">
          <ac:chgData name="Ana Paulina Lopez Cazares" userId="S::alopezc1501@alumno.ipn.mx::8bb5f28a-b2db-4f23-9681-ee29307d6786" providerId="AD" clId="Web-{33F9D936-9F5A-4F66-8B4E-FEAA0AB7AAA2}" dt="2022-12-02T01:34:10.595" v="54"/>
          <ac:picMkLst>
            <pc:docMk/>
            <pc:sldMk cId="3003712178" sldId="370"/>
            <ac:picMk id="5" creationId="{7D664A5B-F851-84F6-FB90-61D8490981E7}"/>
          </ac:picMkLst>
        </pc:picChg>
      </pc:sldChg>
      <pc:sldChg chg="addSp delSp modSp modNotes">
        <pc:chgData name="Ana Paulina Lopez Cazares" userId="S::alopezc1501@alumno.ipn.mx::8bb5f28a-b2db-4f23-9681-ee29307d6786" providerId="AD" clId="Web-{33F9D936-9F5A-4F66-8B4E-FEAA0AB7AAA2}" dt="2022-12-02T02:17:44.281" v="196"/>
        <pc:sldMkLst>
          <pc:docMk/>
          <pc:sldMk cId="580073882" sldId="374"/>
        </pc:sldMkLst>
        <pc:spChg chg="add mod">
          <ac:chgData name="Ana Paulina Lopez Cazares" userId="S::alopezc1501@alumno.ipn.mx::8bb5f28a-b2db-4f23-9681-ee29307d6786" providerId="AD" clId="Web-{33F9D936-9F5A-4F66-8B4E-FEAA0AB7AAA2}" dt="2022-12-02T02:16:30.685" v="192" actId="1076"/>
          <ac:spMkLst>
            <pc:docMk/>
            <pc:sldMk cId="580073882" sldId="374"/>
            <ac:spMk id="3" creationId="{A78C1214-E6B8-0769-9E81-11CC6B408004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2:16:28.200" v="191" actId="14100"/>
          <ac:spMkLst>
            <pc:docMk/>
            <pc:sldMk cId="580073882" sldId="374"/>
            <ac:spMk id="5" creationId="{CFE248F7-8F4A-FBD0-ADA4-B410246CA31B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2:16:34.903" v="193" actId="1076"/>
          <ac:spMkLst>
            <pc:docMk/>
            <pc:sldMk cId="580073882" sldId="374"/>
            <ac:spMk id="8" creationId="{31A6BFFC-37EC-7857-4F0B-75E5987E541A}"/>
          </ac:spMkLst>
        </pc:spChg>
        <pc:spChg chg="add mod ord">
          <ac:chgData name="Ana Paulina Lopez Cazares" userId="S::alopezc1501@alumno.ipn.mx::8bb5f28a-b2db-4f23-9681-ee29307d6786" providerId="AD" clId="Web-{33F9D936-9F5A-4F66-8B4E-FEAA0AB7AAA2}" dt="2022-12-02T02:16:09.559" v="188"/>
          <ac:spMkLst>
            <pc:docMk/>
            <pc:sldMk cId="580073882" sldId="374"/>
            <ac:spMk id="9" creationId="{BED9CC2B-1E14-BFE6-F11C-EC1F2A5FDD96}"/>
          </ac:spMkLst>
        </pc:spChg>
        <pc:spChg chg="add del mod">
          <ac:chgData name="Ana Paulina Lopez Cazares" userId="S::alopezc1501@alumno.ipn.mx::8bb5f28a-b2db-4f23-9681-ee29307d6786" providerId="AD" clId="Web-{33F9D936-9F5A-4F66-8B4E-FEAA0AB7AAA2}" dt="2022-12-02T02:00:44.386" v="143"/>
          <ac:spMkLst>
            <pc:docMk/>
            <pc:sldMk cId="580073882" sldId="374"/>
            <ac:spMk id="10" creationId="{2367C68D-D6AA-3883-AF19-5B164007185F}"/>
          </ac:spMkLst>
        </pc:spChg>
        <pc:spChg chg="add mod ord">
          <ac:chgData name="Ana Paulina Lopez Cazares" userId="S::alopezc1501@alumno.ipn.mx::8bb5f28a-b2db-4f23-9681-ee29307d6786" providerId="AD" clId="Web-{33F9D936-9F5A-4F66-8B4E-FEAA0AB7AAA2}" dt="2022-12-02T02:16:14.122" v="189"/>
          <ac:spMkLst>
            <pc:docMk/>
            <pc:sldMk cId="580073882" sldId="374"/>
            <ac:spMk id="12" creationId="{DC38E31D-6BB9-8D11-3A11-4C02316ED817}"/>
          </ac:spMkLst>
        </pc:spChg>
        <pc:spChg chg="add mod ord">
          <ac:chgData name="Ana Paulina Lopez Cazares" userId="S::alopezc1501@alumno.ipn.mx::8bb5f28a-b2db-4f23-9681-ee29307d6786" providerId="AD" clId="Web-{33F9D936-9F5A-4F66-8B4E-FEAA0AB7AAA2}" dt="2022-12-02T02:15:54.840" v="186"/>
          <ac:spMkLst>
            <pc:docMk/>
            <pc:sldMk cId="580073882" sldId="374"/>
            <ac:spMk id="13" creationId="{4700E8E6-7141-C830-C0E7-B192AFF152AC}"/>
          </ac:spMkLst>
        </pc:spChg>
        <pc:picChg chg="mod">
          <ac:chgData name="Ana Paulina Lopez Cazares" userId="S::alopezc1501@alumno.ipn.mx::8bb5f28a-b2db-4f23-9681-ee29307d6786" providerId="AD" clId="Web-{33F9D936-9F5A-4F66-8B4E-FEAA0AB7AAA2}" dt="2022-12-02T02:16:37.685" v="194" actId="1076"/>
          <ac:picMkLst>
            <pc:docMk/>
            <pc:sldMk cId="580073882" sldId="374"/>
            <ac:picMk id="4" creationId="{27C72223-F6A9-714C-9607-42900010FE81}"/>
          </ac:picMkLst>
        </pc:picChg>
      </pc:sldChg>
      <pc:sldChg chg="addSp delSp modSp new del mod modClrScheme chgLayout">
        <pc:chgData name="Ana Paulina Lopez Cazares" userId="S::alopezc1501@alumno.ipn.mx::8bb5f28a-b2db-4f23-9681-ee29307d6786" providerId="AD" clId="Web-{33F9D936-9F5A-4F66-8B4E-FEAA0AB7AAA2}" dt="2022-12-02T01:58:44.913" v="127"/>
        <pc:sldMkLst>
          <pc:docMk/>
          <pc:sldMk cId="447845892" sldId="382"/>
        </pc:sldMkLst>
        <pc:spChg chg="del mod ord">
          <ac:chgData name="Ana Paulina Lopez Cazares" userId="S::alopezc1501@alumno.ipn.mx::8bb5f28a-b2db-4f23-9681-ee29307d6786" providerId="AD" clId="Web-{33F9D936-9F5A-4F66-8B4E-FEAA0AB7AAA2}" dt="2022-12-02T01:58:40.381" v="126"/>
          <ac:spMkLst>
            <pc:docMk/>
            <pc:sldMk cId="447845892" sldId="382"/>
            <ac:spMk id="2" creationId="{EF154605-6A31-B921-26F6-2D8AB53ECE66}"/>
          </ac:spMkLst>
        </pc:spChg>
        <pc:spChg chg="add del mod ord">
          <ac:chgData name="Ana Paulina Lopez Cazares" userId="S::alopezc1501@alumno.ipn.mx::8bb5f28a-b2db-4f23-9681-ee29307d6786" providerId="AD" clId="Web-{33F9D936-9F5A-4F66-8B4E-FEAA0AB7AAA2}" dt="2022-12-02T01:58:40.381" v="126"/>
          <ac:spMkLst>
            <pc:docMk/>
            <pc:sldMk cId="447845892" sldId="382"/>
            <ac:spMk id="3" creationId="{07083D91-B46E-2A23-8261-8150337B15CE}"/>
          </ac:spMkLst>
        </pc:spChg>
        <pc:spChg chg="add mod">
          <ac:chgData name="Ana Paulina Lopez Cazares" userId="S::alopezc1501@alumno.ipn.mx::8bb5f28a-b2db-4f23-9681-ee29307d6786" providerId="AD" clId="Web-{33F9D936-9F5A-4F66-8B4E-FEAA0AB7AAA2}" dt="2022-12-02T01:58:40.381" v="126"/>
          <ac:spMkLst>
            <pc:docMk/>
            <pc:sldMk cId="447845892" sldId="382"/>
            <ac:spMk id="8" creationId="{78735591-0952-9FCD-26E8-E2135ABE65CD}"/>
          </ac:spMkLst>
        </pc:spChg>
      </pc:sldChg>
    </pc:docChg>
  </pc:docChgLst>
  <pc:docChgLst>
    <pc:chgData name="Ana Paulina Lopez Cazares" userId="S::alopezc1501@alumno.ipn.mx::8bb5f28a-b2db-4f23-9681-ee29307d6786" providerId="AD" clId="Web-{72C8135A-DEE3-4274-A2C2-E80B335EA137}"/>
    <pc:docChg chg="addSld modSld modSection">
      <pc:chgData name="Ana Paulina Lopez Cazares" userId="S::alopezc1501@alumno.ipn.mx::8bb5f28a-b2db-4f23-9681-ee29307d6786" providerId="AD" clId="Web-{72C8135A-DEE3-4274-A2C2-E80B335EA137}" dt="2022-11-30T18:59:47.964" v="120" actId="14100"/>
      <pc:docMkLst>
        <pc:docMk/>
      </pc:docMkLst>
      <pc:sldChg chg="modNotes">
        <pc:chgData name="Ana Paulina Lopez Cazares" userId="S::alopezc1501@alumno.ipn.mx::8bb5f28a-b2db-4f23-9681-ee29307d6786" providerId="AD" clId="Web-{72C8135A-DEE3-4274-A2C2-E80B335EA137}" dt="2022-11-30T17:43:20.310" v="17"/>
        <pc:sldMkLst>
          <pc:docMk/>
          <pc:sldMk cId="2580570571" sldId="292"/>
        </pc:sldMkLst>
      </pc:sldChg>
      <pc:sldChg chg="modSp">
        <pc:chgData name="Ana Paulina Lopez Cazares" userId="S::alopezc1501@alumno.ipn.mx::8bb5f28a-b2db-4f23-9681-ee29307d6786" providerId="AD" clId="Web-{72C8135A-DEE3-4274-A2C2-E80B335EA137}" dt="2022-11-30T18:59:47.964" v="120" actId="14100"/>
        <pc:sldMkLst>
          <pc:docMk/>
          <pc:sldMk cId="445072725" sldId="295"/>
        </pc:sldMkLst>
        <pc:picChg chg="mod">
          <ac:chgData name="Ana Paulina Lopez Cazares" userId="S::alopezc1501@alumno.ipn.mx::8bb5f28a-b2db-4f23-9681-ee29307d6786" providerId="AD" clId="Web-{72C8135A-DEE3-4274-A2C2-E80B335EA137}" dt="2022-11-30T18:59:47.964" v="120" actId="14100"/>
          <ac:picMkLst>
            <pc:docMk/>
            <pc:sldMk cId="445072725" sldId="295"/>
            <ac:picMk id="5" creationId="{835E53B6-0B09-2C16-32B9-DFF46766E7DC}"/>
          </ac:picMkLst>
        </pc:picChg>
      </pc:sldChg>
      <pc:sldChg chg="modSp">
        <pc:chgData name="Ana Paulina Lopez Cazares" userId="S::alopezc1501@alumno.ipn.mx::8bb5f28a-b2db-4f23-9681-ee29307d6786" providerId="AD" clId="Web-{72C8135A-DEE3-4274-A2C2-E80B335EA137}" dt="2022-11-30T18:59:17.026" v="119" actId="1076"/>
        <pc:sldMkLst>
          <pc:docMk/>
          <pc:sldMk cId="561610578" sldId="300"/>
        </pc:sldMkLst>
        <pc:picChg chg="mod">
          <ac:chgData name="Ana Paulina Lopez Cazares" userId="S::alopezc1501@alumno.ipn.mx::8bb5f28a-b2db-4f23-9681-ee29307d6786" providerId="AD" clId="Web-{72C8135A-DEE3-4274-A2C2-E80B335EA137}" dt="2022-11-30T18:59:17.026" v="119" actId="1076"/>
          <ac:picMkLst>
            <pc:docMk/>
            <pc:sldMk cId="561610578" sldId="300"/>
            <ac:picMk id="5" creationId="{2FD8D67D-00B5-221D-A9B8-E09CC8EC07D2}"/>
          </ac:picMkLst>
        </pc:picChg>
      </pc:sldChg>
      <pc:sldChg chg="delSp modSp">
        <pc:chgData name="Ana Paulina Lopez Cazares" userId="S::alopezc1501@alumno.ipn.mx::8bb5f28a-b2db-4f23-9681-ee29307d6786" providerId="AD" clId="Web-{72C8135A-DEE3-4274-A2C2-E80B335EA137}" dt="2022-11-30T17:50:57.527" v="29" actId="1076"/>
        <pc:sldMkLst>
          <pc:docMk/>
          <pc:sldMk cId="576653397" sldId="313"/>
        </pc:sldMkLst>
        <pc:spChg chg="mod">
          <ac:chgData name="Ana Paulina Lopez Cazares" userId="S::alopezc1501@alumno.ipn.mx::8bb5f28a-b2db-4f23-9681-ee29307d6786" providerId="AD" clId="Web-{72C8135A-DEE3-4274-A2C2-E80B335EA137}" dt="2022-11-30T17:50:57.527" v="29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7:50:57.480" v="23" actId="1076"/>
          <ac:spMkLst>
            <pc:docMk/>
            <pc:sldMk cId="576653397" sldId="313"/>
            <ac:spMk id="8" creationId="{FCD29474-C9E9-EB6D-BD79-62150821D8A2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7:50:57.496" v="25" actId="1076"/>
          <ac:spMkLst>
            <pc:docMk/>
            <pc:sldMk cId="576653397" sldId="313"/>
            <ac:spMk id="12" creationId="{C61BBE11-ED1B-8EB4-830B-BB4CED39EC55}"/>
          </ac:spMkLst>
        </pc:spChg>
        <pc:spChg chg="del">
          <ac:chgData name="Ana Paulina Lopez Cazares" userId="S::alopezc1501@alumno.ipn.mx::8bb5f28a-b2db-4f23-9681-ee29307d6786" providerId="AD" clId="Web-{72C8135A-DEE3-4274-A2C2-E80B335EA137}" dt="2022-11-30T17:50:33.089" v="18"/>
          <ac:spMkLst>
            <pc:docMk/>
            <pc:sldMk cId="576653397" sldId="313"/>
            <ac:spMk id="14" creationId="{7392D1E7-C1E9-4319-E1B9-938745C65972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7:50:57.511" v="27" actId="1076"/>
          <ac:spMkLst>
            <pc:docMk/>
            <pc:sldMk cId="576653397" sldId="313"/>
            <ac:spMk id="17" creationId="{027935C3-0593-7E8E-E3C2-64128CC2983E}"/>
          </ac:spMkLst>
        </pc:spChg>
        <pc:picChg chg="mod">
          <ac:chgData name="Ana Paulina Lopez Cazares" userId="S::alopezc1501@alumno.ipn.mx::8bb5f28a-b2db-4f23-9681-ee29307d6786" providerId="AD" clId="Web-{72C8135A-DEE3-4274-A2C2-E80B335EA137}" dt="2022-11-30T17:50:57.511" v="28" actId="1076"/>
          <ac:picMkLst>
            <pc:docMk/>
            <pc:sldMk cId="576653397" sldId="313"/>
            <ac:picMk id="4" creationId="{B0C731C4-7F80-7B82-2265-BF821676A321}"/>
          </ac:picMkLst>
        </pc:picChg>
        <pc:picChg chg="mod">
          <ac:chgData name="Ana Paulina Lopez Cazares" userId="S::alopezc1501@alumno.ipn.mx::8bb5f28a-b2db-4f23-9681-ee29307d6786" providerId="AD" clId="Web-{72C8135A-DEE3-4274-A2C2-E80B335EA137}" dt="2022-11-30T17:50:57.480" v="22" actId="1076"/>
          <ac:picMkLst>
            <pc:docMk/>
            <pc:sldMk cId="576653397" sldId="313"/>
            <ac:picMk id="7" creationId="{ACEC9263-ADB4-C65C-0299-7212E0DBE586}"/>
          </ac:picMkLst>
        </pc:picChg>
        <pc:picChg chg="mod">
          <ac:chgData name="Ana Paulina Lopez Cazares" userId="S::alopezc1501@alumno.ipn.mx::8bb5f28a-b2db-4f23-9681-ee29307d6786" providerId="AD" clId="Web-{72C8135A-DEE3-4274-A2C2-E80B335EA137}" dt="2022-11-30T17:50:57.496" v="24" actId="1076"/>
          <ac:picMkLst>
            <pc:docMk/>
            <pc:sldMk cId="576653397" sldId="313"/>
            <ac:picMk id="11" creationId="{7255602F-E829-FE6B-3343-0BC08B39E476}"/>
          </ac:picMkLst>
        </pc:picChg>
        <pc:picChg chg="del">
          <ac:chgData name="Ana Paulina Lopez Cazares" userId="S::alopezc1501@alumno.ipn.mx::8bb5f28a-b2db-4f23-9681-ee29307d6786" providerId="AD" clId="Web-{72C8135A-DEE3-4274-A2C2-E80B335EA137}" dt="2022-11-30T17:50:33.089" v="19"/>
          <ac:picMkLst>
            <pc:docMk/>
            <pc:sldMk cId="576653397" sldId="313"/>
            <ac:picMk id="13" creationId="{923D5A5F-FF38-43A7-56A8-D8C0331D10AA}"/>
          </ac:picMkLst>
        </pc:picChg>
        <pc:picChg chg="mod">
          <ac:chgData name="Ana Paulina Lopez Cazares" userId="S::alopezc1501@alumno.ipn.mx::8bb5f28a-b2db-4f23-9681-ee29307d6786" providerId="AD" clId="Web-{72C8135A-DEE3-4274-A2C2-E80B335EA137}" dt="2022-11-30T17:50:57.496" v="26" actId="1076"/>
          <ac:picMkLst>
            <pc:docMk/>
            <pc:sldMk cId="576653397" sldId="313"/>
            <ac:picMk id="15" creationId="{BC514F3F-7A49-DAD5-2729-865509198A20}"/>
          </ac:picMkLst>
        </pc:picChg>
      </pc:sldChg>
      <pc:sldChg chg="delSp modSp add replId">
        <pc:chgData name="Ana Paulina Lopez Cazares" userId="S::alopezc1501@alumno.ipn.mx::8bb5f28a-b2db-4f23-9681-ee29307d6786" providerId="AD" clId="Web-{72C8135A-DEE3-4274-A2C2-E80B335EA137}" dt="2022-11-30T18:40:31.492" v="114" actId="20577"/>
        <pc:sldMkLst>
          <pc:docMk/>
          <pc:sldMk cId="3522316049" sldId="375"/>
        </pc:sldMkLst>
        <pc:spChg chg="mod">
          <ac:chgData name="Ana Paulina Lopez Cazares" userId="S::alopezc1501@alumno.ipn.mx::8bb5f28a-b2db-4f23-9681-ee29307d6786" providerId="AD" clId="Web-{72C8135A-DEE3-4274-A2C2-E80B335EA137}" dt="2022-11-30T18:02:11.547" v="51" actId="20577"/>
          <ac:spMkLst>
            <pc:docMk/>
            <pc:sldMk cId="3522316049" sldId="375"/>
            <ac:spMk id="6" creationId="{96A9F0AB-5D80-D381-A645-69C7DB582556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8:06:56.587" v="81" actId="20577"/>
          <ac:spMkLst>
            <pc:docMk/>
            <pc:sldMk cId="3522316049" sldId="375"/>
            <ac:spMk id="9" creationId="{F4197D82-21E0-B74C-06FB-445C9A94EB6B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8:03:36.628" v="57" actId="20577"/>
          <ac:spMkLst>
            <pc:docMk/>
            <pc:sldMk cId="3522316049" sldId="375"/>
            <ac:spMk id="11" creationId="{60953209-94CB-AEDB-A8CA-9F68D9A0FC45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8:40:31.492" v="114" actId="20577"/>
          <ac:spMkLst>
            <pc:docMk/>
            <pc:sldMk cId="3522316049" sldId="375"/>
            <ac:spMk id="13" creationId="{72DD65C3-0D00-873E-A4BA-3AE4DB53B0D4}"/>
          </ac:spMkLst>
        </pc:spChg>
        <pc:spChg chg="del">
          <ac:chgData name="Ana Paulina Lopez Cazares" userId="S::alopezc1501@alumno.ipn.mx::8bb5f28a-b2db-4f23-9681-ee29307d6786" providerId="AD" clId="Web-{72C8135A-DEE3-4274-A2C2-E80B335EA137}" dt="2022-11-30T18:01:34.296" v="39"/>
          <ac:spMkLst>
            <pc:docMk/>
            <pc:sldMk cId="3522316049" sldId="375"/>
            <ac:spMk id="21" creationId="{4E14E5C9-7A7A-6BC8-E35E-7CE8E4785DE8}"/>
          </ac:spMkLst>
        </pc:spChg>
        <pc:cxnChg chg="del">
          <ac:chgData name="Ana Paulina Lopez Cazares" userId="S::alopezc1501@alumno.ipn.mx::8bb5f28a-b2db-4f23-9681-ee29307d6786" providerId="AD" clId="Web-{72C8135A-DEE3-4274-A2C2-E80B335EA137}" dt="2022-11-30T18:01:18.624" v="34"/>
          <ac:cxnSpMkLst>
            <pc:docMk/>
            <pc:sldMk cId="3522316049" sldId="375"/>
            <ac:cxnSpMk id="15" creationId="{7C4B78A2-48C1-E0F4-3CBA-A0537C5CC714}"/>
          </ac:cxnSpMkLst>
        </pc:cxnChg>
        <pc:cxnChg chg="del">
          <ac:chgData name="Ana Paulina Lopez Cazares" userId="S::alopezc1501@alumno.ipn.mx::8bb5f28a-b2db-4f23-9681-ee29307d6786" providerId="AD" clId="Web-{72C8135A-DEE3-4274-A2C2-E80B335EA137}" dt="2022-11-30T18:01:19.983" v="35"/>
          <ac:cxnSpMkLst>
            <pc:docMk/>
            <pc:sldMk cId="3522316049" sldId="375"/>
            <ac:cxnSpMk id="17" creationId="{B33395E7-154C-F3C7-2B5A-DBAD83EC74A4}"/>
          </ac:cxnSpMkLst>
        </pc:cxnChg>
        <pc:cxnChg chg="del">
          <ac:chgData name="Ana Paulina Lopez Cazares" userId="S::alopezc1501@alumno.ipn.mx::8bb5f28a-b2db-4f23-9681-ee29307d6786" providerId="AD" clId="Web-{72C8135A-DEE3-4274-A2C2-E80B335EA137}" dt="2022-11-30T18:01:28.624" v="37"/>
          <ac:cxnSpMkLst>
            <pc:docMk/>
            <pc:sldMk cId="3522316049" sldId="375"/>
            <ac:cxnSpMk id="19" creationId="{1FE32317-1E43-B981-365D-FB7852CC3DA4}"/>
          </ac:cxnSpMkLst>
        </pc:cxnChg>
        <pc:cxnChg chg="del">
          <ac:chgData name="Ana Paulina Lopez Cazares" userId="S::alopezc1501@alumno.ipn.mx::8bb5f28a-b2db-4f23-9681-ee29307d6786" providerId="AD" clId="Web-{72C8135A-DEE3-4274-A2C2-E80B335EA137}" dt="2022-11-30T18:01:31.124" v="38"/>
          <ac:cxnSpMkLst>
            <pc:docMk/>
            <pc:sldMk cId="3522316049" sldId="375"/>
            <ac:cxnSpMk id="23" creationId="{149ECD44-FEC3-2E25-9B55-8AB2010CE4AE}"/>
          </ac:cxnSpMkLst>
        </pc:cxnChg>
      </pc:sldChg>
    </pc:docChg>
  </pc:docChgLst>
  <pc:docChgLst>
    <pc:chgData name="Ana Paulina Lopez Cazares" userId="S::alopezc1501@alumno.ipn.mx::8bb5f28a-b2db-4f23-9681-ee29307d6786" providerId="AD" clId="Web-{3A1867E9-902F-4A92-BD85-DE7131A6EB44}"/>
    <pc:docChg chg="addSld delSld modSld sldOrd modSection">
      <pc:chgData name="Ana Paulina Lopez Cazares" userId="S::alopezc1501@alumno.ipn.mx::8bb5f28a-b2db-4f23-9681-ee29307d6786" providerId="AD" clId="Web-{3A1867E9-902F-4A92-BD85-DE7131A6EB44}" dt="2022-11-29T07:39:08.576" v="399" actId="1076"/>
      <pc:docMkLst>
        <pc:docMk/>
      </pc:docMkLst>
      <pc:sldChg chg="modSp">
        <pc:chgData name="Ana Paulina Lopez Cazares" userId="S::alopezc1501@alumno.ipn.mx::8bb5f28a-b2db-4f23-9681-ee29307d6786" providerId="AD" clId="Web-{3A1867E9-902F-4A92-BD85-DE7131A6EB44}" dt="2022-11-29T07:10:17.567" v="14" actId="20577"/>
        <pc:sldMkLst>
          <pc:docMk/>
          <pc:sldMk cId="0" sldId="256"/>
        </pc:sldMkLst>
        <pc:spChg chg="mod">
          <ac:chgData name="Ana Paulina Lopez Cazares" userId="S::alopezc1501@alumno.ipn.mx::8bb5f28a-b2db-4f23-9681-ee29307d6786" providerId="AD" clId="Web-{3A1867E9-902F-4A92-BD85-DE7131A6EB44}" dt="2022-11-29T07:09:25.659" v="8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0:17.567" v="14" actId="20577"/>
          <ac:spMkLst>
            <pc:docMk/>
            <pc:sldMk cId="0" sldId="256"/>
            <ac:spMk id="1321" creationId="{00000000-0000-0000-0000-000000000000}"/>
          </ac:spMkLst>
        </pc:spChg>
      </pc:sldChg>
      <pc:sldChg chg="modSp">
        <pc:chgData name="Ana Paulina Lopez Cazares" userId="S::alopezc1501@alumno.ipn.mx::8bb5f28a-b2db-4f23-9681-ee29307d6786" providerId="AD" clId="Web-{3A1867E9-902F-4A92-BD85-DE7131A6EB44}" dt="2022-11-29T07:15:01.029" v="55" actId="20577"/>
        <pc:sldMkLst>
          <pc:docMk/>
          <pc:sldMk cId="2580570571" sldId="292"/>
        </pc:sldMkLst>
        <pc:spChg chg="mod">
          <ac:chgData name="Ana Paulina Lopez Cazares" userId="S::alopezc1501@alumno.ipn.mx::8bb5f28a-b2db-4f23-9681-ee29307d6786" providerId="AD" clId="Web-{3A1867E9-902F-4A92-BD85-DE7131A6EB44}" dt="2022-11-29T07:15:01.029" v="55" actId="20577"/>
          <ac:spMkLst>
            <pc:docMk/>
            <pc:sldMk cId="2580570571" sldId="292"/>
            <ac:spMk id="10" creationId="{C1669008-9C23-50A5-77F5-BB930250AF26}"/>
          </ac:spMkLst>
        </pc:spChg>
      </pc:sldChg>
      <pc:sldChg chg="del">
        <pc:chgData name="Ana Paulina Lopez Cazares" userId="S::alopezc1501@alumno.ipn.mx::8bb5f28a-b2db-4f23-9681-ee29307d6786" providerId="AD" clId="Web-{3A1867E9-902F-4A92-BD85-DE7131A6EB44}" dt="2022-11-29T07:25:15.799" v="261"/>
        <pc:sldMkLst>
          <pc:docMk/>
          <pc:sldMk cId="1751862104" sldId="294"/>
        </pc:sldMkLst>
      </pc:sldChg>
      <pc:sldChg chg="modSp">
        <pc:chgData name="Ana Paulina Lopez Cazares" userId="S::alopezc1501@alumno.ipn.mx::8bb5f28a-b2db-4f23-9681-ee29307d6786" providerId="AD" clId="Web-{3A1867E9-902F-4A92-BD85-DE7131A6EB44}" dt="2022-11-29T07:24:15.578" v="258" actId="20577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3A1867E9-902F-4A92-BD85-DE7131A6EB44}" dt="2022-11-29T07:24:15.578" v="258" actId="20577"/>
          <ac:spMkLst>
            <pc:docMk/>
            <pc:sldMk cId="912070137" sldId="299"/>
            <ac:spMk id="4" creationId="{00000000-0000-0000-0000-000000000000}"/>
          </ac:spMkLst>
        </pc:spChg>
      </pc:sldChg>
      <pc:sldChg chg="modSp">
        <pc:chgData name="Ana Paulina Lopez Cazares" userId="S::alopezc1501@alumno.ipn.mx::8bb5f28a-b2db-4f23-9681-ee29307d6786" providerId="AD" clId="Web-{3A1867E9-902F-4A92-BD85-DE7131A6EB44}" dt="2022-11-29T07:36:19.587" v="380" actId="1076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3A1867E9-902F-4A92-BD85-DE7131A6EB44}" dt="2022-11-29T07:36:15.290" v="378" actId="1076"/>
          <ac:spMkLst>
            <pc:docMk/>
            <pc:sldMk cId="408102869" sldId="302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36:19.587" v="380" actId="1076"/>
          <ac:spMkLst>
            <pc:docMk/>
            <pc:sldMk cId="408102869" sldId="302"/>
            <ac:spMk id="12" creationId="{3B733B5E-0C73-3958-0EFB-0D29F08D48F5}"/>
          </ac:spMkLst>
        </pc:spChg>
        <pc:picChg chg="mod">
          <ac:chgData name="Ana Paulina Lopez Cazares" userId="S::alopezc1501@alumno.ipn.mx::8bb5f28a-b2db-4f23-9681-ee29307d6786" providerId="AD" clId="Web-{3A1867E9-902F-4A92-BD85-DE7131A6EB44}" dt="2022-11-29T07:35:53.507" v="377" actId="1076"/>
          <ac:picMkLst>
            <pc:docMk/>
            <pc:sldMk cId="408102869" sldId="302"/>
            <ac:picMk id="5" creationId="{98EE5EF6-35C9-CBDB-E58C-2CCB406FCF32}"/>
          </ac:picMkLst>
        </pc:picChg>
        <pc:picChg chg="mod">
          <ac:chgData name="Ana Paulina Lopez Cazares" userId="S::alopezc1501@alumno.ipn.mx::8bb5f28a-b2db-4f23-9681-ee29307d6786" providerId="AD" clId="Web-{3A1867E9-902F-4A92-BD85-DE7131A6EB44}" dt="2022-11-29T07:36:15.305" v="379" actId="1076"/>
          <ac:picMkLst>
            <pc:docMk/>
            <pc:sldMk cId="408102869" sldId="302"/>
            <ac:picMk id="6" creationId="{09BC7D1C-8AFF-2B61-3FA0-CC2E33BAC238}"/>
          </ac:picMkLst>
        </pc:picChg>
      </pc:sldChg>
      <pc:sldChg chg="addSp modSp">
        <pc:chgData name="Ana Paulina Lopez Cazares" userId="S::alopezc1501@alumno.ipn.mx::8bb5f28a-b2db-4f23-9681-ee29307d6786" providerId="AD" clId="Web-{3A1867E9-902F-4A92-BD85-DE7131A6EB44}" dt="2022-11-29T07:35:47.835" v="376" actId="1076"/>
        <pc:sldMkLst>
          <pc:docMk/>
          <pc:sldMk cId="2326122330" sldId="303"/>
        </pc:sldMkLst>
        <pc:graphicFrameChg chg="mod modGraphic">
          <ac:chgData name="Ana Paulina Lopez Cazares" userId="S::alopezc1501@alumno.ipn.mx::8bb5f28a-b2db-4f23-9681-ee29307d6786" providerId="AD" clId="Web-{3A1867E9-902F-4A92-BD85-DE7131A6EB44}" dt="2022-11-29T07:35:47.835" v="376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picChg chg="add mod">
          <ac:chgData name="Ana Paulina Lopez Cazares" userId="S::alopezc1501@alumno.ipn.mx::8bb5f28a-b2db-4f23-9681-ee29307d6786" providerId="AD" clId="Web-{3A1867E9-902F-4A92-BD85-DE7131A6EB44}" dt="2022-11-29T07:35:37.132" v="374" actId="1076"/>
          <ac:picMkLst>
            <pc:docMk/>
            <pc:sldMk cId="2326122330" sldId="303"/>
            <ac:picMk id="3" creationId="{C63C33B2-F133-6AB9-D3AF-AA67E59AB767}"/>
          </ac:picMkLst>
        </pc:picChg>
      </pc:sldChg>
      <pc:sldChg chg="modSp">
        <pc:chgData name="Ana Paulina Lopez Cazares" userId="S::alopezc1501@alumno.ipn.mx::8bb5f28a-b2db-4f23-9681-ee29307d6786" providerId="AD" clId="Web-{3A1867E9-902F-4A92-BD85-DE7131A6EB44}" dt="2022-11-29T07:25:41.847" v="271" actId="1076"/>
        <pc:sldMkLst>
          <pc:docMk/>
          <pc:sldMk cId="656562194" sldId="308"/>
        </pc:sldMkLst>
        <pc:spChg chg="mod">
          <ac:chgData name="Ana Paulina Lopez Cazares" userId="S::alopezc1501@alumno.ipn.mx::8bb5f28a-b2db-4f23-9681-ee29307d6786" providerId="AD" clId="Web-{3A1867E9-902F-4A92-BD85-DE7131A6EB44}" dt="2022-11-29T07:25:36.175" v="269" actId="20577"/>
          <ac:spMkLst>
            <pc:docMk/>
            <pc:sldMk cId="656562194" sldId="308"/>
            <ac:spMk id="2" creationId="{00000000-0000-0000-0000-000000000000}"/>
          </ac:spMkLst>
        </pc:spChg>
        <pc:picChg chg="mod">
          <ac:chgData name="Ana Paulina Lopez Cazares" userId="S::alopezc1501@alumno.ipn.mx::8bb5f28a-b2db-4f23-9681-ee29307d6786" providerId="AD" clId="Web-{3A1867E9-902F-4A92-BD85-DE7131A6EB44}" dt="2022-11-29T07:25:41.847" v="271" actId="1076"/>
          <ac:picMkLst>
            <pc:docMk/>
            <pc:sldMk cId="656562194" sldId="308"/>
            <ac:picMk id="10" creationId="{88F72658-9625-258C-40A7-45C4A54319E5}"/>
          </ac:picMkLst>
        </pc:picChg>
      </pc:sldChg>
      <pc:sldChg chg="addSp modSp">
        <pc:chgData name="Ana Paulina Lopez Cazares" userId="S::alopezc1501@alumno.ipn.mx::8bb5f28a-b2db-4f23-9681-ee29307d6786" providerId="AD" clId="Web-{3A1867E9-902F-4A92-BD85-DE7131A6EB44}" dt="2022-11-29T07:38:25.731" v="390" actId="1076"/>
        <pc:sldMkLst>
          <pc:docMk/>
          <pc:sldMk cId="1378419113" sldId="311"/>
        </pc:sldMkLst>
        <pc:picChg chg="add mod">
          <ac:chgData name="Ana Paulina Lopez Cazares" userId="S::alopezc1501@alumno.ipn.mx::8bb5f28a-b2db-4f23-9681-ee29307d6786" providerId="AD" clId="Web-{3A1867E9-902F-4A92-BD85-DE7131A6EB44}" dt="2022-11-29T07:38:24.216" v="389" actId="1076"/>
          <ac:picMkLst>
            <pc:docMk/>
            <pc:sldMk cId="1378419113" sldId="311"/>
            <ac:picMk id="3" creationId="{664E1A6E-2ECF-3F1A-B271-A8CFD28C0E0A}"/>
          </ac:picMkLst>
        </pc:picChg>
        <pc:picChg chg="mod">
          <ac:chgData name="Ana Paulina Lopez Cazares" userId="S::alopezc1501@alumno.ipn.mx::8bb5f28a-b2db-4f23-9681-ee29307d6786" providerId="AD" clId="Web-{3A1867E9-902F-4A92-BD85-DE7131A6EB44}" dt="2022-11-29T07:38:25.731" v="390" actId="1076"/>
          <ac:picMkLst>
            <pc:docMk/>
            <pc:sldMk cId="1378419113" sldId="311"/>
            <ac:picMk id="7" creationId="{86F72110-38FA-0BAD-2F25-C6F95D3AEFE5}"/>
          </ac:picMkLst>
        </pc:picChg>
      </pc:sldChg>
      <pc:sldChg chg="del">
        <pc:chgData name="Ana Paulina Lopez Cazares" userId="S::alopezc1501@alumno.ipn.mx::8bb5f28a-b2db-4f23-9681-ee29307d6786" providerId="AD" clId="Web-{3A1867E9-902F-4A92-BD85-DE7131A6EB44}" dt="2022-11-29T07:23:50.421" v="253"/>
        <pc:sldMkLst>
          <pc:docMk/>
          <pc:sldMk cId="4223536978" sldId="312"/>
        </pc:sldMkLst>
      </pc:sldChg>
      <pc:sldChg chg="del">
        <pc:chgData name="Ana Paulina Lopez Cazares" userId="S::alopezc1501@alumno.ipn.mx::8bb5f28a-b2db-4f23-9681-ee29307d6786" providerId="AD" clId="Web-{3A1867E9-902F-4A92-BD85-DE7131A6EB44}" dt="2022-11-29T07:12:44.478" v="44"/>
        <pc:sldMkLst>
          <pc:docMk/>
          <pc:sldMk cId="327835617" sldId="353"/>
        </pc:sldMkLst>
      </pc:sldChg>
      <pc:sldChg chg="modSp">
        <pc:chgData name="Ana Paulina Lopez Cazares" userId="S::alopezc1501@alumno.ipn.mx::8bb5f28a-b2db-4f23-9681-ee29307d6786" providerId="AD" clId="Web-{3A1867E9-902F-4A92-BD85-DE7131A6EB44}" dt="2022-11-29T07:23:25.780" v="252" actId="20577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3A1867E9-902F-4A92-BD85-DE7131A6EB44}" dt="2022-11-29T07:23:25.780" v="252" actId="20577"/>
          <ac:spMkLst>
            <pc:docMk/>
            <pc:sldMk cId="4258736502" sldId="354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3:22.889" v="251" actId="20577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2:56.951" v="241" actId="14100"/>
          <ac:spMkLst>
            <pc:docMk/>
            <pc:sldMk cId="4258736502" sldId="354"/>
            <ac:spMk id="10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3:12.811" v="246" actId="20577"/>
          <ac:spMkLst>
            <pc:docMk/>
            <pc:sldMk cId="4258736502" sldId="354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3:20.561" v="250" actId="14100"/>
          <ac:spMkLst>
            <pc:docMk/>
            <pc:sldMk cId="4258736502" sldId="354"/>
            <ac:spMk id="19" creationId="{00000000-0000-0000-0000-000000000000}"/>
          </ac:spMkLst>
        </pc:spChg>
      </pc:sldChg>
      <pc:sldChg chg="ord">
        <pc:chgData name="Ana Paulina Lopez Cazares" userId="S::alopezc1501@alumno.ipn.mx::8bb5f28a-b2db-4f23-9681-ee29307d6786" providerId="AD" clId="Web-{3A1867E9-902F-4A92-BD85-DE7131A6EB44}" dt="2022-11-29T07:11:44.945" v="35"/>
        <pc:sldMkLst>
          <pc:docMk/>
          <pc:sldMk cId="309669853" sldId="362"/>
        </pc:sldMkLst>
      </pc:sldChg>
      <pc:sldChg chg="modSp ord">
        <pc:chgData name="Ana Paulina Lopez Cazares" userId="S::alopezc1501@alumno.ipn.mx::8bb5f28a-b2db-4f23-9681-ee29307d6786" providerId="AD" clId="Web-{3A1867E9-902F-4A92-BD85-DE7131A6EB44}" dt="2022-11-29T07:13:18.854" v="51" actId="20577"/>
        <pc:sldMkLst>
          <pc:docMk/>
          <pc:sldMk cId="3223058606" sldId="363"/>
        </pc:sldMkLst>
        <pc:spChg chg="mod">
          <ac:chgData name="Ana Paulina Lopez Cazares" userId="S::alopezc1501@alumno.ipn.mx::8bb5f28a-b2db-4f23-9681-ee29307d6786" providerId="AD" clId="Web-{3A1867E9-902F-4A92-BD85-DE7131A6EB44}" dt="2022-11-29T07:13:18.854" v="51" actId="20577"/>
          <ac:spMkLst>
            <pc:docMk/>
            <pc:sldMk cId="3223058606" sldId="363"/>
            <ac:spMk id="22" creationId="{00000000-0000-0000-0000-000000000000}"/>
          </ac:spMkLst>
        </pc:spChg>
      </pc:sldChg>
      <pc:sldChg chg="ord">
        <pc:chgData name="Ana Paulina Lopez Cazares" userId="S::alopezc1501@alumno.ipn.mx::8bb5f28a-b2db-4f23-9681-ee29307d6786" providerId="AD" clId="Web-{3A1867E9-902F-4A92-BD85-DE7131A6EB44}" dt="2022-11-29T07:11:59.227" v="38"/>
        <pc:sldMkLst>
          <pc:docMk/>
          <pc:sldMk cId="723942124" sldId="364"/>
        </pc:sldMkLst>
      </pc:sldChg>
      <pc:sldChg chg="modSp ord">
        <pc:chgData name="Ana Paulina Lopez Cazares" userId="S::alopezc1501@alumno.ipn.mx::8bb5f28a-b2db-4f23-9681-ee29307d6786" providerId="AD" clId="Web-{3A1867E9-902F-4A92-BD85-DE7131A6EB44}" dt="2022-11-29T07:12:29.275" v="43"/>
        <pc:sldMkLst>
          <pc:docMk/>
          <pc:sldMk cId="4228384967" sldId="365"/>
        </pc:sldMkLst>
        <pc:spChg chg="mod">
          <ac:chgData name="Ana Paulina Lopez Cazares" userId="S::alopezc1501@alumno.ipn.mx::8bb5f28a-b2db-4f23-9681-ee29307d6786" providerId="AD" clId="Web-{3A1867E9-902F-4A92-BD85-DE7131A6EB44}" dt="2022-11-29T07:11:23.960" v="30" actId="1076"/>
          <ac:spMkLst>
            <pc:docMk/>
            <pc:sldMk cId="4228384967" sldId="365"/>
            <ac:spMk id="13" creationId="{7222AF6C-8364-A494-340C-8FCA2DFB89BE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1:27.257" v="31" actId="1076"/>
          <ac:spMkLst>
            <pc:docMk/>
            <pc:sldMk cId="4228384967" sldId="365"/>
            <ac:spMk id="15" creationId="{2DB86430-B568-E2B1-46CB-38D862407313}"/>
          </ac:spMkLst>
        </pc:spChg>
      </pc:sldChg>
      <pc:sldChg chg="addSp delSp modSp add ord replId">
        <pc:chgData name="Ana Paulina Lopez Cazares" userId="S::alopezc1501@alumno.ipn.mx::8bb5f28a-b2db-4f23-9681-ee29307d6786" providerId="AD" clId="Web-{3A1867E9-902F-4A92-BD85-DE7131A6EB44}" dt="2022-11-29T07:22:44.654" v="236" actId="20577"/>
        <pc:sldMkLst>
          <pc:docMk/>
          <pc:sldMk cId="2858848355" sldId="366"/>
        </pc:sldMkLst>
        <pc:spChg chg="del">
          <ac:chgData name="Ana Paulina Lopez Cazares" userId="S::alopezc1501@alumno.ipn.mx::8bb5f28a-b2db-4f23-9681-ee29307d6786" providerId="AD" clId="Web-{3A1867E9-902F-4A92-BD85-DE7131A6EB44}" dt="2022-11-29T07:17:24.518" v="94"/>
          <ac:spMkLst>
            <pc:docMk/>
            <pc:sldMk cId="2858848355" sldId="366"/>
            <ac:spMk id="2" creationId="{5BD22695-AFBA-410A-49FC-75CD3B7A464F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7:30.456" v="97" actId="1076"/>
          <ac:spMkLst>
            <pc:docMk/>
            <pc:sldMk cId="2858848355" sldId="366"/>
            <ac:spMk id="3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813" v="72"/>
          <ac:spMkLst>
            <pc:docMk/>
            <pc:sldMk cId="2858848355" sldId="366"/>
            <ac:spMk id="4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720" v="71"/>
          <ac:spMkLst>
            <pc:docMk/>
            <pc:sldMk cId="2858848355" sldId="366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39.505" v="134" actId="1076"/>
          <ac:spMkLst>
            <pc:docMk/>
            <pc:sldMk cId="2858848355" sldId="366"/>
            <ac:spMk id="6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56.724" v="141" actId="1076"/>
          <ac:spMkLst>
            <pc:docMk/>
            <pc:sldMk cId="2858848355" sldId="366"/>
            <ac:spMk id="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610" v="70"/>
          <ac:spMkLst>
            <pc:docMk/>
            <pc:sldMk cId="2858848355" sldId="366"/>
            <ac:spMk id="8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517" v="69"/>
          <ac:spMkLst>
            <pc:docMk/>
            <pc:sldMk cId="2858848355" sldId="366"/>
            <ac:spMk id="9" creationId="{00000000-0000-0000-0000-000000000000}"/>
          </ac:spMkLst>
        </pc:spChg>
        <pc:spChg chg="del mod">
          <ac:chgData name="Ana Paulina Lopez Cazares" userId="S::alopezc1501@alumno.ipn.mx::8bb5f28a-b2db-4f23-9681-ee29307d6786" providerId="AD" clId="Web-{3A1867E9-902F-4A92-BD85-DE7131A6EB44}" dt="2022-11-29T07:20:41.790" v="174"/>
          <ac:spMkLst>
            <pc:docMk/>
            <pc:sldMk cId="2858848355" sldId="366"/>
            <ac:spMk id="10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2:44.654" v="236" actId="20577"/>
          <ac:spMkLst>
            <pc:docMk/>
            <pc:sldMk cId="2858848355" sldId="366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46.130" v="137" actId="1076"/>
          <ac:spMkLst>
            <pc:docMk/>
            <pc:sldMk cId="2858848355" sldId="366"/>
            <ac:spMk id="1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9:00.568" v="142" actId="1076"/>
          <ac:spMkLst>
            <pc:docMk/>
            <pc:sldMk cId="2858848355" sldId="366"/>
            <ac:spMk id="13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423" v="68"/>
          <ac:spMkLst>
            <pc:docMk/>
            <pc:sldMk cId="2858848355" sldId="366"/>
            <ac:spMk id="14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329" v="67"/>
          <ac:spMkLst>
            <pc:docMk/>
            <pc:sldMk cId="2858848355" sldId="366"/>
            <ac:spMk id="15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813" v="73"/>
          <ac:spMkLst>
            <pc:docMk/>
            <pc:sldMk cId="2858848355" sldId="366"/>
            <ac:spMk id="16" creationId="{CB8156F5-E148-493A-25A0-C54D1847608A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7:24.518" v="93"/>
          <ac:spMkLst>
            <pc:docMk/>
            <pc:sldMk cId="2858848355" sldId="366"/>
            <ac:spMk id="1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813" v="74"/>
          <ac:spMkLst>
            <pc:docMk/>
            <pc:sldMk cId="2858848355" sldId="366"/>
            <ac:spMk id="18" creationId="{7BD69C24-D4D3-12A6-B368-BD00C39F1D34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7:24.440" v="92"/>
          <ac:spMkLst>
            <pc:docMk/>
            <pc:sldMk cId="2858848355" sldId="366"/>
            <ac:spMk id="19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7:26.847" v="95"/>
          <ac:spMkLst>
            <pc:docMk/>
            <pc:sldMk cId="2858848355" sldId="366"/>
            <ac:spMk id="20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6.876" v="80"/>
          <ac:spMkLst>
            <pc:docMk/>
            <pc:sldMk cId="2858848355" sldId="366"/>
            <ac:spMk id="22" creationId="{CC49248A-FB17-66A8-E02D-DC553062973E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5.767" v="79"/>
          <ac:spMkLst>
            <pc:docMk/>
            <pc:sldMk cId="2858848355" sldId="366"/>
            <ac:spMk id="24" creationId="{91070E10-F1CA-F87B-7BCC-C6569ECCE4B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13.426" v="119" actId="1076"/>
          <ac:spMkLst>
            <pc:docMk/>
            <pc:sldMk cId="2858848355" sldId="366"/>
            <ac:spMk id="26" creationId="{B8195374-F1D6-EC49-CEEC-D4F7B5C7E9FC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32.927" v="133" actId="14100"/>
          <ac:spMkLst>
            <pc:docMk/>
            <pc:sldMk cId="2858848355" sldId="366"/>
            <ac:spMk id="27" creationId="{79D88F5F-3880-3F63-EC84-7327D08E2649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2.173" v="78"/>
          <ac:spMkLst>
            <pc:docMk/>
            <pc:sldMk cId="2858848355" sldId="366"/>
            <ac:spMk id="28" creationId="{A81A6EE7-7371-23F0-A849-664B3E9E7DFF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2.173" v="77"/>
          <ac:spMkLst>
            <pc:docMk/>
            <pc:sldMk cId="2858848355" sldId="366"/>
            <ac:spMk id="30" creationId="{AA72190C-28B9-FD28-F128-5010390E601E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2.173" v="76"/>
          <ac:spMkLst>
            <pc:docMk/>
            <pc:sldMk cId="2858848355" sldId="366"/>
            <ac:spMk id="32" creationId="{AEB1340A-B92E-849B-0438-491ED72FC0F6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2.173" v="75"/>
          <ac:spMkLst>
            <pc:docMk/>
            <pc:sldMk cId="2858848355" sldId="366"/>
            <ac:spMk id="34" creationId="{E4B3ABBD-5BF2-B1C5-D5A1-1146591EE7F6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7:32.081" v="98"/>
          <ac:spMkLst>
            <pc:docMk/>
            <pc:sldMk cId="2858848355" sldId="366"/>
            <ac:spMk id="36" creationId="{56D0F3B4-32EA-DC9E-5E90-754F45D66AB1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7:33.784" v="99"/>
          <ac:spMkLst>
            <pc:docMk/>
            <pc:sldMk cId="2858848355" sldId="366"/>
            <ac:spMk id="38" creationId="{5F57C0D9-5E80-B309-BD62-449730A66132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7:34.722" v="100"/>
          <ac:spMkLst>
            <pc:docMk/>
            <pc:sldMk cId="2858848355" sldId="366"/>
            <ac:spMk id="40" creationId="{CB6EFC01-AEF8-1E1C-5399-B5D09A62CAAB}"/>
          </ac:spMkLst>
        </pc:spChg>
        <pc:spChg chg="add mod">
          <ac:chgData name="Ana Paulina Lopez Cazares" userId="S::alopezc1501@alumno.ipn.mx::8bb5f28a-b2db-4f23-9681-ee29307d6786" providerId="AD" clId="Web-{3A1867E9-902F-4A92-BD85-DE7131A6EB44}" dt="2022-11-29T07:22:40.966" v="234" actId="20577"/>
          <ac:spMkLst>
            <pc:docMk/>
            <pc:sldMk cId="2858848355" sldId="366"/>
            <ac:spMk id="42" creationId="{F92008AB-3DF3-EE64-2949-CC49BD4673DB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0:45.947" v="175"/>
          <ac:spMkLst>
            <pc:docMk/>
            <pc:sldMk cId="2858848355" sldId="366"/>
            <ac:spMk id="44" creationId="{6A68102E-C1AE-BF21-6C3E-B1C7EF7B3627}"/>
          </ac:spMkLst>
        </pc:spChg>
      </pc:sldChg>
      <pc:sldChg chg="addSp delSp modSp add mod replId modClrScheme chgLayout">
        <pc:chgData name="Ana Paulina Lopez Cazares" userId="S::alopezc1501@alumno.ipn.mx::8bb5f28a-b2db-4f23-9681-ee29307d6786" providerId="AD" clId="Web-{3A1867E9-902F-4A92-BD85-DE7131A6EB44}" dt="2022-11-29T07:28:55.837" v="308" actId="1076"/>
        <pc:sldMkLst>
          <pc:docMk/>
          <pc:sldMk cId="34759164" sldId="367"/>
        </pc:sldMkLst>
        <pc:spChg chg="mod ord">
          <ac:chgData name="Ana Paulina Lopez Cazares" userId="S::alopezc1501@alumno.ipn.mx::8bb5f28a-b2db-4f23-9681-ee29307d6786" providerId="AD" clId="Web-{3A1867E9-902F-4A92-BD85-DE7131A6EB44}" dt="2022-11-29T07:27:30.803" v="294" actId="1076"/>
          <ac:spMkLst>
            <pc:docMk/>
            <pc:sldMk cId="34759164" sldId="367"/>
            <ac:spMk id="3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6:39.067" v="278"/>
          <ac:spMkLst>
            <pc:docMk/>
            <pc:sldMk cId="34759164" sldId="367"/>
            <ac:spMk id="4" creationId="{092ABDBF-81B9-0030-696E-0156AE9721CE}"/>
          </ac:spMkLst>
        </pc:spChg>
        <pc:spChg chg="del mod ord">
          <ac:chgData name="Ana Paulina Lopez Cazares" userId="S::alopezc1501@alumno.ipn.mx::8bb5f28a-b2db-4f23-9681-ee29307d6786" providerId="AD" clId="Web-{3A1867E9-902F-4A92-BD85-DE7131A6EB44}" dt="2022-11-29T07:27:14.428" v="290"/>
          <ac:spMkLst>
            <pc:docMk/>
            <pc:sldMk cId="34759164" sldId="367"/>
            <ac:spMk id="6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26:28.270" v="274"/>
          <ac:spMkLst>
            <pc:docMk/>
            <pc:sldMk cId="34759164" sldId="367"/>
            <ac:spMk id="7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6:34.927" v="277"/>
          <ac:spMkLst>
            <pc:docMk/>
            <pc:sldMk cId="34759164" sldId="367"/>
            <ac:spMk id="8" creationId="{A68B9783-17C9-1D24-FB4D-BF80183265E1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6:33.708" v="276"/>
          <ac:spMkLst>
            <pc:docMk/>
            <pc:sldMk cId="34759164" sldId="367"/>
            <ac:spMk id="10" creationId="{ACA5DF85-2834-46D8-3928-B86D94ECD90F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26:28.223" v="273"/>
          <ac:spMkLst>
            <pc:docMk/>
            <pc:sldMk cId="34759164" sldId="367"/>
            <ac:spMk id="11" creationId="{00000000-0000-0000-0000-000000000000}"/>
          </ac:spMkLst>
        </pc:spChg>
        <pc:spChg chg="del mod ord">
          <ac:chgData name="Ana Paulina Lopez Cazares" userId="S::alopezc1501@alumno.ipn.mx::8bb5f28a-b2db-4f23-9681-ee29307d6786" providerId="AD" clId="Web-{3A1867E9-902F-4A92-BD85-DE7131A6EB44}" dt="2022-11-29T07:27:13.006" v="288"/>
          <ac:spMkLst>
            <pc:docMk/>
            <pc:sldMk cId="34759164" sldId="367"/>
            <ac:spMk id="12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26:28.161" v="272"/>
          <ac:spMkLst>
            <pc:docMk/>
            <pc:sldMk cId="34759164" sldId="367"/>
            <ac:spMk id="13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7:15.365" v="291"/>
          <ac:spMkLst>
            <pc:docMk/>
            <pc:sldMk cId="34759164" sldId="367"/>
            <ac:spMk id="15" creationId="{855D06AE-B691-DAC0-9E16-A55ED266B4D9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8:53.181" v="307" actId="14100"/>
          <ac:spMkLst>
            <pc:docMk/>
            <pc:sldMk cId="34759164" sldId="367"/>
            <ac:spMk id="26" creationId="{B8195374-F1D6-EC49-CEEC-D4F7B5C7E9FC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26:30.677" v="275"/>
          <ac:spMkLst>
            <pc:docMk/>
            <pc:sldMk cId="34759164" sldId="367"/>
            <ac:spMk id="27" creationId="{79D88F5F-3880-3F63-EC84-7327D08E2649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8:55.837" v="308" actId="1076"/>
          <ac:spMkLst>
            <pc:docMk/>
            <pc:sldMk cId="34759164" sldId="367"/>
            <ac:spMk id="42" creationId="{F92008AB-3DF3-EE64-2949-CC49BD4673DB}"/>
          </ac:spMkLst>
        </pc:spChg>
      </pc:sldChg>
      <pc:sldChg chg="addSp delSp modSp add mod replId modClrScheme chgLayout">
        <pc:chgData name="Ana Paulina Lopez Cazares" userId="S::alopezc1501@alumno.ipn.mx::8bb5f28a-b2db-4f23-9681-ee29307d6786" providerId="AD" clId="Web-{3A1867E9-902F-4A92-BD85-DE7131A6EB44}" dt="2022-11-29T07:34:29.723" v="366" actId="20577"/>
        <pc:sldMkLst>
          <pc:docMk/>
          <pc:sldMk cId="4235605532" sldId="368"/>
        </pc:sldMkLst>
        <pc:spChg chg="del">
          <ac:chgData name="Ana Paulina Lopez Cazares" userId="S::alopezc1501@alumno.ipn.mx::8bb5f28a-b2db-4f23-9681-ee29307d6786" providerId="AD" clId="Web-{3A1867E9-902F-4A92-BD85-DE7131A6EB44}" dt="2022-11-29T07:30:17.481" v="315"/>
          <ac:spMkLst>
            <pc:docMk/>
            <pc:sldMk cId="4235605532" sldId="368"/>
            <ac:spMk id="3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30:16.449" v="314"/>
          <ac:spMkLst>
            <pc:docMk/>
            <pc:sldMk cId="4235605532" sldId="368"/>
            <ac:spMk id="4" creationId="{18938E53-1BD9-4888-2C7B-10A39E4A4506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30:10.855" v="311"/>
          <ac:spMkLst>
            <pc:docMk/>
            <pc:sldMk cId="4235605532" sldId="368"/>
            <ac:spMk id="6" creationId="{00000000-0000-0000-0000-000000000000}"/>
          </ac:spMkLst>
        </pc:spChg>
        <pc:spChg chg="del mod ord">
          <ac:chgData name="Ana Paulina Lopez Cazares" userId="S::alopezc1501@alumno.ipn.mx::8bb5f28a-b2db-4f23-9681-ee29307d6786" providerId="AD" clId="Web-{3A1867E9-902F-4A92-BD85-DE7131A6EB44}" dt="2022-11-29T07:31:07.998" v="328"/>
          <ac:spMkLst>
            <pc:docMk/>
            <pc:sldMk cId="4235605532" sldId="368"/>
            <ac:spMk id="7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30:16.449" v="313"/>
          <ac:spMkLst>
            <pc:docMk/>
            <pc:sldMk cId="4235605532" sldId="368"/>
            <ac:spMk id="8" creationId="{C56A50CD-BE5F-B645-D134-67AA2E4606E4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30:19.481" v="316"/>
          <ac:spMkLst>
            <pc:docMk/>
            <pc:sldMk cId="4235605532" sldId="368"/>
            <ac:spMk id="10" creationId="{20F5824F-8966-D4F2-7CEA-D6BBC838D5EA}"/>
          </ac:spMkLst>
        </pc:spChg>
        <pc:spChg chg="mod ord">
          <ac:chgData name="Ana Paulina Lopez Cazares" userId="S::alopezc1501@alumno.ipn.mx::8bb5f28a-b2db-4f23-9681-ee29307d6786" providerId="AD" clId="Web-{3A1867E9-902F-4A92-BD85-DE7131A6EB44}" dt="2022-11-29T07:34:29.723" v="366" actId="20577"/>
          <ac:spMkLst>
            <pc:docMk/>
            <pc:sldMk cId="4235605532" sldId="368"/>
            <ac:spMk id="11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30:10.793" v="310"/>
          <ac:spMkLst>
            <pc:docMk/>
            <pc:sldMk cId="4235605532" sldId="368"/>
            <ac:spMk id="1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3A1867E9-902F-4A92-BD85-DE7131A6EB44}" dt="2022-11-29T07:31:45.327" v="335" actId="1076"/>
          <ac:spMkLst>
            <pc:docMk/>
            <pc:sldMk cId="4235605532" sldId="368"/>
            <ac:spMk id="13" creationId="{00000000-0000-0000-0000-000000000000}"/>
          </ac:spMkLst>
        </pc:spChg>
        <pc:spChg chg="add del mod ord">
          <ac:chgData name="Ana Paulina Lopez Cazares" userId="S::alopezc1501@alumno.ipn.mx::8bb5f28a-b2db-4f23-9681-ee29307d6786" providerId="AD" clId="Web-{3A1867E9-902F-4A92-BD85-DE7131A6EB44}" dt="2022-11-29T07:30:29.778" v="318"/>
          <ac:spMkLst>
            <pc:docMk/>
            <pc:sldMk cId="4235605532" sldId="368"/>
            <ac:spMk id="14" creationId="{3581F0C6-E574-A147-CD3F-AED8A87A0067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30:10.855" v="312"/>
          <ac:spMkLst>
            <pc:docMk/>
            <pc:sldMk cId="4235605532" sldId="368"/>
            <ac:spMk id="26" creationId="{B8195374-F1D6-EC49-CEEC-D4F7B5C7E9FC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31:52.812" v="336" actId="1076"/>
          <ac:spMkLst>
            <pc:docMk/>
            <pc:sldMk cId="4235605532" sldId="368"/>
            <ac:spMk id="27" creationId="{79D88F5F-3880-3F63-EC84-7327D08E2649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30:10.730" v="309"/>
          <ac:spMkLst>
            <pc:docMk/>
            <pc:sldMk cId="4235605532" sldId="368"/>
            <ac:spMk id="42" creationId="{F92008AB-3DF3-EE64-2949-CC49BD4673DB}"/>
          </ac:spMkLst>
        </pc:spChg>
      </pc:sldChg>
      <pc:sldChg chg="modSp add ord replId">
        <pc:chgData name="Ana Paulina Lopez Cazares" userId="S::alopezc1501@alumno.ipn.mx::8bb5f28a-b2db-4f23-9681-ee29307d6786" providerId="AD" clId="Web-{3A1867E9-902F-4A92-BD85-DE7131A6EB44}" dt="2022-11-29T07:34:34.614" v="367" actId="20577"/>
        <pc:sldMkLst>
          <pc:docMk/>
          <pc:sldMk cId="3109223461" sldId="369"/>
        </pc:sldMkLst>
        <pc:spChg chg="mod">
          <ac:chgData name="Ana Paulina Lopez Cazares" userId="S::alopezc1501@alumno.ipn.mx::8bb5f28a-b2db-4f23-9681-ee29307d6786" providerId="AD" clId="Web-{3A1867E9-902F-4A92-BD85-DE7131A6EB44}" dt="2022-11-29T07:33:35.050" v="360" actId="1076"/>
          <ac:spMkLst>
            <pc:docMk/>
            <pc:sldMk cId="3109223461" sldId="369"/>
            <ac:spMk id="2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34:34.614" v="367" actId="20577"/>
          <ac:spMkLst>
            <pc:docMk/>
            <pc:sldMk cId="3109223461" sldId="369"/>
            <ac:spMk id="22" creationId="{00000000-0000-0000-0000-000000000000}"/>
          </ac:spMkLst>
        </pc:spChg>
      </pc:sldChg>
      <pc:sldChg chg="addSp delSp modSp add replId">
        <pc:chgData name="Ana Paulina Lopez Cazares" userId="S::alopezc1501@alumno.ipn.mx::8bb5f28a-b2db-4f23-9681-ee29307d6786" providerId="AD" clId="Web-{3A1867E9-902F-4A92-BD85-DE7131A6EB44}" dt="2022-11-29T07:39:08.576" v="399" actId="1076"/>
        <pc:sldMkLst>
          <pc:docMk/>
          <pc:sldMk cId="3003712178" sldId="370"/>
        </pc:sldMkLst>
        <pc:picChg chg="del">
          <ac:chgData name="Ana Paulina Lopez Cazares" userId="S::alopezc1501@alumno.ipn.mx::8bb5f28a-b2db-4f23-9681-ee29307d6786" providerId="AD" clId="Web-{3A1867E9-902F-4A92-BD85-DE7131A6EB44}" dt="2022-11-29T07:38:33.403" v="393"/>
          <ac:picMkLst>
            <pc:docMk/>
            <pc:sldMk cId="3003712178" sldId="370"/>
            <ac:picMk id="3" creationId="{664E1A6E-2ECF-3F1A-B271-A8CFD28C0E0A}"/>
          </ac:picMkLst>
        </pc:picChg>
        <pc:picChg chg="add mod">
          <ac:chgData name="Ana Paulina Lopez Cazares" userId="S::alopezc1501@alumno.ipn.mx::8bb5f28a-b2db-4f23-9681-ee29307d6786" providerId="AD" clId="Web-{3A1867E9-902F-4A92-BD85-DE7131A6EB44}" dt="2022-11-29T07:39:08.576" v="399" actId="1076"/>
          <ac:picMkLst>
            <pc:docMk/>
            <pc:sldMk cId="3003712178" sldId="370"/>
            <ac:picMk id="5" creationId="{7D664A5B-F851-84F6-FB90-61D8490981E7}"/>
          </ac:picMkLst>
        </pc:picChg>
        <pc:picChg chg="del">
          <ac:chgData name="Ana Paulina Lopez Cazares" userId="S::alopezc1501@alumno.ipn.mx::8bb5f28a-b2db-4f23-9681-ee29307d6786" providerId="AD" clId="Web-{3A1867E9-902F-4A92-BD85-DE7131A6EB44}" dt="2022-11-29T07:38:32.778" v="392"/>
          <ac:picMkLst>
            <pc:docMk/>
            <pc:sldMk cId="3003712178" sldId="370"/>
            <ac:picMk id="7" creationId="{86F72110-38FA-0BAD-2F25-C6F95D3AEFE5}"/>
          </ac:picMkLst>
        </pc:picChg>
      </pc:sldChg>
    </pc:docChg>
  </pc:docChgLst>
  <pc:docChgLst>
    <pc:chgData name="Ana Paulina Lopez Cazares" userId="S::alopezc1501@alumno.ipn.mx::8bb5f28a-b2db-4f23-9681-ee29307d6786" providerId="AD" clId="Web-{539502E6-F5DB-4C44-BF50-9F2AE5B9AB7E}"/>
    <pc:docChg chg="modSld">
      <pc:chgData name="Ana Paulina Lopez Cazares" userId="S::alopezc1501@alumno.ipn.mx::8bb5f28a-b2db-4f23-9681-ee29307d6786" providerId="AD" clId="Web-{539502E6-F5DB-4C44-BF50-9F2AE5B9AB7E}" dt="2022-12-02T16:16:42.965" v="71"/>
      <pc:docMkLst>
        <pc:docMk/>
      </pc:docMkLst>
      <pc:sldChg chg="modSp">
        <pc:chgData name="Ana Paulina Lopez Cazares" userId="S::alopezc1501@alumno.ipn.mx::8bb5f28a-b2db-4f23-9681-ee29307d6786" providerId="AD" clId="Web-{539502E6-F5DB-4C44-BF50-9F2AE5B9AB7E}" dt="2022-12-02T16:14:39.914" v="61"/>
        <pc:sldMkLst>
          <pc:docMk/>
          <pc:sldMk cId="2580570571" sldId="292"/>
        </pc:sldMkLst>
        <pc:spChg chg="mod">
          <ac:chgData name="Ana Paulina Lopez Cazares" userId="S::alopezc1501@alumno.ipn.mx::8bb5f28a-b2db-4f23-9681-ee29307d6786" providerId="AD" clId="Web-{539502E6-F5DB-4C44-BF50-9F2AE5B9AB7E}" dt="2022-12-02T16:14:31.663" v="59"/>
          <ac:spMkLst>
            <pc:docMk/>
            <pc:sldMk cId="2580570571" sldId="292"/>
            <ac:spMk id="4" creationId="{66D86427-8901-AA9C-A72C-68DBAFE36DE7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4:36.226" v="60"/>
          <ac:spMkLst>
            <pc:docMk/>
            <pc:sldMk cId="2580570571" sldId="292"/>
            <ac:spMk id="5" creationId="{7EC0DB41-B640-65CA-D0ED-26A69A86C29C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4:39.914" v="61"/>
          <ac:spMkLst>
            <pc:docMk/>
            <pc:sldMk cId="2580570571" sldId="292"/>
            <ac:spMk id="6" creationId="{932854A7-B8A3-68E6-3AAA-7989D9A912AB}"/>
          </ac:spMkLst>
        </pc:spChg>
      </pc:sldChg>
      <pc:sldChg chg="delSp modSp">
        <pc:chgData name="Ana Paulina Lopez Cazares" userId="S::alopezc1501@alumno.ipn.mx::8bb5f28a-b2db-4f23-9681-ee29307d6786" providerId="AD" clId="Web-{539502E6-F5DB-4C44-BF50-9F2AE5B9AB7E}" dt="2022-12-02T15:48:45.858" v="51" actId="1076"/>
        <pc:sldMkLst>
          <pc:docMk/>
          <pc:sldMk cId="408102869" sldId="302"/>
        </pc:sldMkLst>
        <pc:picChg chg="del">
          <ac:chgData name="Ana Paulina Lopez Cazares" userId="S::alopezc1501@alumno.ipn.mx::8bb5f28a-b2db-4f23-9681-ee29307d6786" providerId="AD" clId="Web-{539502E6-F5DB-4C44-BF50-9F2AE5B9AB7E}" dt="2022-12-02T15:48:35.686" v="49"/>
          <ac:picMkLst>
            <pc:docMk/>
            <pc:sldMk cId="408102869" sldId="302"/>
            <ac:picMk id="6" creationId="{09BC7D1C-8AFF-2B61-3FA0-CC2E33BAC238}"/>
          </ac:picMkLst>
        </pc:picChg>
        <pc:picChg chg="mod">
          <ac:chgData name="Ana Paulina Lopez Cazares" userId="S::alopezc1501@alumno.ipn.mx::8bb5f28a-b2db-4f23-9681-ee29307d6786" providerId="AD" clId="Web-{539502E6-F5DB-4C44-BF50-9F2AE5B9AB7E}" dt="2022-12-02T15:48:40.686" v="50" actId="1076"/>
          <ac:picMkLst>
            <pc:docMk/>
            <pc:sldMk cId="408102869" sldId="302"/>
            <ac:picMk id="7" creationId="{A90B9427-23B1-9129-3E86-260E59F7C9D8}"/>
          </ac:picMkLst>
        </pc:picChg>
        <pc:picChg chg="mod">
          <ac:chgData name="Ana Paulina Lopez Cazares" userId="S::alopezc1501@alumno.ipn.mx::8bb5f28a-b2db-4f23-9681-ee29307d6786" providerId="AD" clId="Web-{539502E6-F5DB-4C44-BF50-9F2AE5B9AB7E}" dt="2022-12-02T15:48:45.858" v="51" actId="1076"/>
          <ac:picMkLst>
            <pc:docMk/>
            <pc:sldMk cId="408102869" sldId="302"/>
            <ac:picMk id="8" creationId="{C147A8D9-8C75-0507-BB3E-CB119C94AD17}"/>
          </ac:picMkLst>
        </pc:picChg>
      </pc:sldChg>
      <pc:sldChg chg="modSp modNotes">
        <pc:chgData name="Ana Paulina Lopez Cazares" userId="S::alopezc1501@alumno.ipn.mx::8bb5f28a-b2db-4f23-9681-ee29307d6786" providerId="AD" clId="Web-{539502E6-F5DB-4C44-BF50-9F2AE5B9AB7E}" dt="2022-12-02T15:18:42.007" v="48" actId="1076"/>
        <pc:sldMkLst>
          <pc:docMk/>
          <pc:sldMk cId="576653397" sldId="313"/>
        </pc:sldMkLst>
        <pc:spChg chg="mod">
          <ac:chgData name="Ana Paulina Lopez Cazares" userId="S::alopezc1501@alumno.ipn.mx::8bb5f28a-b2db-4f23-9681-ee29307d6786" providerId="AD" clId="Web-{539502E6-F5DB-4C44-BF50-9F2AE5B9AB7E}" dt="2022-12-02T15:18:42.007" v="48" actId="1076"/>
          <ac:spMkLst>
            <pc:docMk/>
            <pc:sldMk cId="576653397" sldId="313"/>
            <ac:spMk id="6" creationId="{66BDB098-5B3C-B3B5-6002-A2FE3B0A7168}"/>
          </ac:spMkLst>
        </pc:spChg>
        <pc:picChg chg="mod">
          <ac:chgData name="Ana Paulina Lopez Cazares" userId="S::alopezc1501@alumno.ipn.mx::8bb5f28a-b2db-4f23-9681-ee29307d6786" providerId="AD" clId="Web-{539502E6-F5DB-4C44-BF50-9F2AE5B9AB7E}" dt="2022-12-02T15:18:36.272" v="47" actId="1076"/>
          <ac:picMkLst>
            <pc:docMk/>
            <pc:sldMk cId="576653397" sldId="313"/>
            <ac:picMk id="4" creationId="{B0C731C4-7F80-7B82-2265-BF821676A321}"/>
          </ac:picMkLst>
        </pc:picChg>
      </pc:sldChg>
      <pc:sldChg chg="modSp">
        <pc:chgData name="Ana Paulina Lopez Cazares" userId="S::alopezc1501@alumno.ipn.mx::8bb5f28a-b2db-4f23-9681-ee29307d6786" providerId="AD" clId="Web-{539502E6-F5DB-4C44-BF50-9F2AE5B9AB7E}" dt="2022-12-02T16:13:09.801" v="58"/>
        <pc:sldMkLst>
          <pc:docMk/>
          <pc:sldMk cId="2341680385" sldId="356"/>
        </pc:sldMkLst>
        <pc:spChg chg="mod">
          <ac:chgData name="Ana Paulina Lopez Cazares" userId="S::alopezc1501@alumno.ipn.mx::8bb5f28a-b2db-4f23-9681-ee29307d6786" providerId="AD" clId="Web-{539502E6-F5DB-4C44-BF50-9F2AE5B9AB7E}" dt="2022-12-02T16:12:49.925" v="54"/>
          <ac:spMkLst>
            <pc:docMk/>
            <pc:sldMk cId="2341680385" sldId="356"/>
            <ac:spMk id="10" creationId="{275403E3-8EFD-00EB-E86C-905046960953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2:56.613" v="55"/>
          <ac:spMkLst>
            <pc:docMk/>
            <pc:sldMk cId="2341680385" sldId="356"/>
            <ac:spMk id="11" creationId="{B8F70A88-9A46-D7EF-D217-FA4B7F1B5792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2:59.926" v="56"/>
          <ac:spMkLst>
            <pc:docMk/>
            <pc:sldMk cId="2341680385" sldId="356"/>
            <ac:spMk id="12" creationId="{86AF8F50-5174-052D-42FC-B04BD64038F0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3:04.144" v="57"/>
          <ac:spMkLst>
            <pc:docMk/>
            <pc:sldMk cId="2341680385" sldId="356"/>
            <ac:spMk id="13" creationId="{CE46535A-2344-8345-8563-DA5620075993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3:09.801" v="58"/>
          <ac:spMkLst>
            <pc:docMk/>
            <pc:sldMk cId="2341680385" sldId="356"/>
            <ac:spMk id="14" creationId="{A0AF9CE5-BB9C-2416-7238-3C934B793D69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08:08.103" v="53" actId="20577"/>
          <ac:spMkLst>
            <pc:docMk/>
            <pc:sldMk cId="2341680385" sldId="356"/>
            <ac:spMk id="20" creationId="{5298D516-4CB6-0DDF-A1B1-9CDBE60BCC94}"/>
          </ac:spMkLst>
        </pc:spChg>
      </pc:sldChg>
      <pc:sldChg chg="modSp">
        <pc:chgData name="Ana Paulina Lopez Cazares" userId="S::alopezc1501@alumno.ipn.mx::8bb5f28a-b2db-4f23-9681-ee29307d6786" providerId="AD" clId="Web-{539502E6-F5DB-4C44-BF50-9F2AE5B9AB7E}" dt="2022-12-02T16:16:42.965" v="71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539502E6-F5DB-4C44-BF50-9F2AE5B9AB7E}" dt="2022-12-02T16:16:40.043" v="70"/>
          <ac:spMkLst>
            <pc:docMk/>
            <pc:sldMk cId="3595106048" sldId="359"/>
            <ac:spMk id="6" creationId="{96A9F0AB-5D80-D381-A645-69C7DB582556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6:42.965" v="71"/>
          <ac:spMkLst>
            <pc:docMk/>
            <pc:sldMk cId="3595106048" sldId="359"/>
            <ac:spMk id="9" creationId="{F4197D82-21E0-B74C-06FB-445C9A94EB6B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5:41.791" v="66"/>
          <ac:spMkLst>
            <pc:docMk/>
            <pc:sldMk cId="3595106048" sldId="359"/>
            <ac:spMk id="11" creationId="{60953209-94CB-AEDB-A8CA-9F68D9A0FC45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5:47.244" v="67"/>
          <ac:spMkLst>
            <pc:docMk/>
            <pc:sldMk cId="3595106048" sldId="359"/>
            <ac:spMk id="13" creationId="{72DD65C3-0D00-873E-A4BA-3AE4DB53B0D4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5:56.541" v="68"/>
          <ac:spMkLst>
            <pc:docMk/>
            <pc:sldMk cId="3595106048" sldId="359"/>
            <ac:spMk id="21" creationId="{4E14E5C9-7A7A-6BC8-E35E-7CE8E4785DE8}"/>
          </ac:spMkLst>
        </pc:spChg>
      </pc:sldChg>
    </pc:docChg>
  </pc:docChgLst>
  <pc:docChgLst>
    <pc:chgData name="Miguel Angel Gonzalez" userId="S::mgonzalez1823@alumno.ipn.mx::89acffa9-c343-410a-b7b8-2658856eb14d" providerId="AD" clId="Web-{7B49D791-A2C4-47E6-9F6A-2DA5C79A2620}"/>
    <pc:docChg chg="modSld">
      <pc:chgData name="Miguel Angel Gonzalez" userId="S::mgonzalez1823@alumno.ipn.mx::89acffa9-c343-410a-b7b8-2658856eb14d" providerId="AD" clId="Web-{7B49D791-A2C4-47E6-9F6A-2DA5C79A2620}" dt="2022-12-02T03:42:42.864" v="29" actId="688"/>
      <pc:docMkLst>
        <pc:docMk/>
      </pc:docMkLst>
      <pc:sldChg chg="modSp">
        <pc:chgData name="Miguel Angel Gonzalez" userId="S::mgonzalez1823@alumno.ipn.mx::89acffa9-c343-410a-b7b8-2658856eb14d" providerId="AD" clId="Web-{7B49D791-A2C4-47E6-9F6A-2DA5C79A2620}" dt="2022-12-02T02:13:56.280" v="9" actId="1076"/>
        <pc:sldMkLst>
          <pc:docMk/>
          <pc:sldMk cId="502126658" sldId="309"/>
        </pc:sldMkLst>
        <pc:picChg chg="mod">
          <ac:chgData name="Miguel Angel Gonzalez" userId="S::mgonzalez1823@alumno.ipn.mx::89acffa9-c343-410a-b7b8-2658856eb14d" providerId="AD" clId="Web-{7B49D791-A2C4-47E6-9F6A-2DA5C79A2620}" dt="2022-12-02T02:13:56.280" v="9" actId="1076"/>
          <ac:picMkLst>
            <pc:docMk/>
            <pc:sldMk cId="502126658" sldId="309"/>
            <ac:picMk id="3" creationId="{C3479902-EFCA-8168-BE50-7477A9B8DFB9}"/>
          </ac:picMkLst>
        </pc:picChg>
      </pc:sldChg>
      <pc:sldChg chg="addSp delSp modSp">
        <pc:chgData name="Miguel Angel Gonzalez" userId="S::mgonzalez1823@alumno.ipn.mx::89acffa9-c343-410a-b7b8-2658856eb14d" providerId="AD" clId="Web-{7B49D791-A2C4-47E6-9F6A-2DA5C79A2620}" dt="2022-12-02T02:17:12.240" v="18" actId="14100"/>
        <pc:sldMkLst>
          <pc:docMk/>
          <pc:sldMk cId="2338406880" sldId="357"/>
        </pc:sldMkLst>
        <pc:picChg chg="add del mod">
          <ac:chgData name="Miguel Angel Gonzalez" userId="S::mgonzalez1823@alumno.ipn.mx::89acffa9-c343-410a-b7b8-2658856eb14d" providerId="AD" clId="Web-{7B49D791-A2C4-47E6-9F6A-2DA5C79A2620}" dt="2022-12-02T02:17:02.036" v="15"/>
          <ac:picMkLst>
            <pc:docMk/>
            <pc:sldMk cId="2338406880" sldId="357"/>
            <ac:picMk id="3" creationId="{1A322BC8-B24A-7BBB-4A8D-43B3031700F0}"/>
          </ac:picMkLst>
        </pc:picChg>
        <pc:picChg chg="add mod">
          <ac:chgData name="Miguel Angel Gonzalez" userId="S::mgonzalez1823@alumno.ipn.mx::89acffa9-c343-410a-b7b8-2658856eb14d" providerId="AD" clId="Web-{7B49D791-A2C4-47E6-9F6A-2DA5C79A2620}" dt="2022-12-02T02:17:12.240" v="18" actId="14100"/>
          <ac:picMkLst>
            <pc:docMk/>
            <pc:sldMk cId="2338406880" sldId="357"/>
            <ac:picMk id="5" creationId="{0E2BEEEA-DF2F-E676-1766-58E5443A1C6C}"/>
          </ac:picMkLst>
        </pc:picChg>
        <pc:picChg chg="del">
          <ac:chgData name="Miguel Angel Gonzalez" userId="S::mgonzalez1823@alumno.ipn.mx::89acffa9-c343-410a-b7b8-2658856eb14d" providerId="AD" clId="Web-{7B49D791-A2C4-47E6-9F6A-2DA5C79A2620}" dt="2022-12-02T02:16:24.160" v="10"/>
          <ac:picMkLst>
            <pc:docMk/>
            <pc:sldMk cId="2338406880" sldId="357"/>
            <ac:picMk id="9" creationId="{E263898B-2401-6AD7-150E-3013874D54B3}"/>
          </ac:picMkLst>
        </pc:picChg>
      </pc:sldChg>
      <pc:sldChg chg="addSp delSp modSp">
        <pc:chgData name="Miguel Angel Gonzalez" userId="S::mgonzalez1823@alumno.ipn.mx::89acffa9-c343-410a-b7b8-2658856eb14d" providerId="AD" clId="Web-{7B49D791-A2C4-47E6-9F6A-2DA5C79A2620}" dt="2022-12-02T02:27:33.965" v="27" actId="1076"/>
        <pc:sldMkLst>
          <pc:docMk/>
          <pc:sldMk cId="567967116" sldId="373"/>
        </pc:sldMkLst>
        <pc:picChg chg="del">
          <ac:chgData name="Miguel Angel Gonzalez" userId="S::mgonzalez1823@alumno.ipn.mx::89acffa9-c343-410a-b7b8-2658856eb14d" providerId="AD" clId="Web-{7B49D791-A2C4-47E6-9F6A-2DA5C79A2620}" dt="2022-12-02T02:13:06.997" v="0"/>
          <ac:picMkLst>
            <pc:docMk/>
            <pc:sldMk cId="567967116" sldId="373"/>
            <ac:picMk id="2" creationId="{3A966F2A-6D10-4AD6-C5F9-83F4267A6292}"/>
          </ac:picMkLst>
        </pc:picChg>
        <pc:picChg chg="add del mod">
          <ac:chgData name="Miguel Angel Gonzalez" userId="S::mgonzalez1823@alumno.ipn.mx::89acffa9-c343-410a-b7b8-2658856eb14d" providerId="AD" clId="Web-{7B49D791-A2C4-47E6-9F6A-2DA5C79A2620}" dt="2022-12-02T02:27:07.573" v="19"/>
          <ac:picMkLst>
            <pc:docMk/>
            <pc:sldMk cId="567967116" sldId="373"/>
            <ac:picMk id="4" creationId="{8ECB4F92-CD92-2205-E0B4-3B48B0090B7E}"/>
          </ac:picMkLst>
        </pc:picChg>
        <pc:picChg chg="add del mod">
          <ac:chgData name="Miguel Angel Gonzalez" userId="S::mgonzalez1823@alumno.ipn.mx::89acffa9-c343-410a-b7b8-2658856eb14d" providerId="AD" clId="Web-{7B49D791-A2C4-47E6-9F6A-2DA5C79A2620}" dt="2022-12-02T02:27:20.480" v="21"/>
          <ac:picMkLst>
            <pc:docMk/>
            <pc:sldMk cId="567967116" sldId="373"/>
            <ac:picMk id="5" creationId="{6C7DCF9B-5C5B-FEAE-E5FE-DA52ED4B792F}"/>
          </ac:picMkLst>
        </pc:picChg>
        <pc:picChg chg="add mod">
          <ac:chgData name="Miguel Angel Gonzalez" userId="S::mgonzalez1823@alumno.ipn.mx::89acffa9-c343-410a-b7b8-2658856eb14d" providerId="AD" clId="Web-{7B49D791-A2C4-47E6-9F6A-2DA5C79A2620}" dt="2022-12-02T02:27:33.965" v="27" actId="1076"/>
          <ac:picMkLst>
            <pc:docMk/>
            <pc:sldMk cId="567967116" sldId="373"/>
            <ac:picMk id="6" creationId="{7AD26B1F-B25F-6255-C914-97DA6AC6E396}"/>
          </ac:picMkLst>
        </pc:picChg>
      </pc:sldChg>
      <pc:sldChg chg="modSp">
        <pc:chgData name="Miguel Angel Gonzalez" userId="S::mgonzalez1823@alumno.ipn.mx::89acffa9-c343-410a-b7b8-2658856eb14d" providerId="AD" clId="Web-{7B49D791-A2C4-47E6-9F6A-2DA5C79A2620}" dt="2022-12-02T03:42:42.864" v="29" actId="688"/>
        <pc:sldMkLst>
          <pc:docMk/>
          <pc:sldMk cId="580073882" sldId="374"/>
        </pc:sldMkLst>
        <pc:spChg chg="mod">
          <ac:chgData name="Miguel Angel Gonzalez" userId="S::mgonzalez1823@alumno.ipn.mx::89acffa9-c343-410a-b7b8-2658856eb14d" providerId="AD" clId="Web-{7B49D791-A2C4-47E6-9F6A-2DA5C79A2620}" dt="2022-12-02T03:42:42.864" v="29" actId="688"/>
          <ac:spMkLst>
            <pc:docMk/>
            <pc:sldMk cId="580073882" sldId="374"/>
            <ac:spMk id="13" creationId="{4700E8E6-7141-C830-C0E7-B192AFF152AC}"/>
          </ac:spMkLst>
        </pc:spChg>
      </pc:sldChg>
    </pc:docChg>
  </pc:docChgLst>
  <pc:docChgLst>
    <pc:chgData name="Ana Paulina Lopez Cazares" userId="S::alopezc1501@alumno.ipn.mx::8bb5f28a-b2db-4f23-9681-ee29307d6786" providerId="AD" clId="Web-{A2A757AA-7BF6-4007-9243-DF8847E2C8AF}"/>
    <pc:docChg chg="modSld">
      <pc:chgData name="Ana Paulina Lopez Cazares" userId="S::alopezc1501@alumno.ipn.mx::8bb5f28a-b2db-4f23-9681-ee29307d6786" providerId="AD" clId="Web-{A2A757AA-7BF6-4007-9243-DF8847E2C8AF}" dt="2022-11-29T07:55:05.201" v="0" actId="1076"/>
      <pc:docMkLst>
        <pc:docMk/>
      </pc:docMkLst>
      <pc:sldChg chg="modSp">
        <pc:chgData name="Ana Paulina Lopez Cazares" userId="S::alopezc1501@alumno.ipn.mx::8bb5f28a-b2db-4f23-9681-ee29307d6786" providerId="AD" clId="Web-{A2A757AA-7BF6-4007-9243-DF8847E2C8AF}" dt="2022-11-29T07:55:05.201" v="0" actId="1076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A2A757AA-7BF6-4007-9243-DF8847E2C8AF}" dt="2022-11-29T07:55:05.201" v="0" actId="1076"/>
          <ac:spMkLst>
            <pc:docMk/>
            <pc:sldMk cId="4258736502" sldId="354"/>
            <ac:spMk id="11" creationId="{00000000-0000-0000-0000-000000000000}"/>
          </ac:spMkLst>
        </pc:spChg>
      </pc:sldChg>
    </pc:docChg>
  </pc:docChgLst>
  <pc:docChgLst>
    <pc:chgData name="Miguel Angel Gonzalez" userId="S::mgonzalez1823@alumno.ipn.mx::89acffa9-c343-410a-b7b8-2658856eb14d" providerId="AD" clId="Web-{71D85E75-8D68-4E18-AACF-4F13AADB6641}"/>
    <pc:docChg chg="modSld">
      <pc:chgData name="Miguel Angel Gonzalez" userId="S::mgonzalez1823@alumno.ipn.mx::89acffa9-c343-410a-b7b8-2658856eb14d" providerId="AD" clId="Web-{71D85E75-8D68-4E18-AACF-4F13AADB6641}" dt="2022-12-01T20:33:10.014" v="54"/>
      <pc:docMkLst>
        <pc:docMk/>
      </pc:docMkLst>
      <pc:sldChg chg="modSp">
        <pc:chgData name="Miguel Angel Gonzalez" userId="S::mgonzalez1823@alumno.ipn.mx::89acffa9-c343-410a-b7b8-2658856eb14d" providerId="AD" clId="Web-{71D85E75-8D68-4E18-AACF-4F13AADB6641}" dt="2022-12-01T19:21:59.251" v="12" actId="20577"/>
        <pc:sldMkLst>
          <pc:docMk/>
          <pc:sldMk cId="13781661" sldId="288"/>
        </pc:sldMkLst>
        <pc:spChg chg="mod">
          <ac:chgData name="Miguel Angel Gonzalez" userId="S::mgonzalez1823@alumno.ipn.mx::89acffa9-c343-410a-b7b8-2658856eb14d" providerId="AD" clId="Web-{71D85E75-8D68-4E18-AACF-4F13AADB6641}" dt="2022-12-01T19:21:59.251" v="12" actId="20577"/>
          <ac:spMkLst>
            <pc:docMk/>
            <pc:sldMk cId="13781661" sldId="288"/>
            <ac:spMk id="12" creationId="{7FD518E3-D1D4-5CDA-07C3-F31AA9301B28}"/>
          </ac:spMkLst>
        </pc:spChg>
      </pc:sldChg>
      <pc:sldChg chg="addSp delSp">
        <pc:chgData name="Miguel Angel Gonzalez" userId="S::mgonzalez1823@alumno.ipn.mx::89acffa9-c343-410a-b7b8-2658856eb14d" providerId="AD" clId="Web-{71D85E75-8D68-4E18-AACF-4F13AADB6641}" dt="2022-12-01T19:59:56.696" v="17"/>
        <pc:sldMkLst>
          <pc:docMk/>
          <pc:sldMk cId="561610578" sldId="300"/>
        </pc:sldMkLst>
        <pc:picChg chg="add del">
          <ac:chgData name="Miguel Angel Gonzalez" userId="S::mgonzalez1823@alumno.ipn.mx::89acffa9-c343-410a-b7b8-2658856eb14d" providerId="AD" clId="Web-{71D85E75-8D68-4E18-AACF-4F13AADB6641}" dt="2022-12-01T19:59:56.696" v="17"/>
          <ac:picMkLst>
            <pc:docMk/>
            <pc:sldMk cId="561610578" sldId="300"/>
            <ac:picMk id="5" creationId="{2FD8D67D-00B5-221D-A9B8-E09CC8EC07D2}"/>
          </ac:picMkLst>
        </pc:picChg>
      </pc:sldChg>
      <pc:sldChg chg="addSp delSp modSp">
        <pc:chgData name="Miguel Angel Gonzalez" userId="S::mgonzalez1823@alumno.ipn.mx::89acffa9-c343-410a-b7b8-2658856eb14d" providerId="AD" clId="Web-{71D85E75-8D68-4E18-AACF-4F13AADB6641}" dt="2022-12-01T20:15:03.477" v="42" actId="1076"/>
        <pc:sldMkLst>
          <pc:docMk/>
          <pc:sldMk cId="408102869" sldId="302"/>
        </pc:sldMkLst>
        <pc:spChg chg="del mod">
          <ac:chgData name="Miguel Angel Gonzalez" userId="S::mgonzalez1823@alumno.ipn.mx::89acffa9-c343-410a-b7b8-2658856eb14d" providerId="AD" clId="Web-{71D85E75-8D68-4E18-AACF-4F13AADB6641}" dt="2022-12-01T20:14:42.742" v="37"/>
          <ac:spMkLst>
            <pc:docMk/>
            <pc:sldMk cId="408102869" sldId="302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1D85E75-8D68-4E18-AACF-4F13AADB6641}" dt="2022-12-01T20:14:56.555" v="40"/>
          <ac:spMkLst>
            <pc:docMk/>
            <pc:sldMk cId="408102869" sldId="302"/>
            <ac:spMk id="10" creationId="{61930E05-80F5-63FF-321B-EC328DC35380}"/>
          </ac:spMkLst>
        </pc:spChg>
        <pc:spChg chg="del mod">
          <ac:chgData name="Miguel Angel Gonzalez" userId="S::mgonzalez1823@alumno.ipn.mx::89acffa9-c343-410a-b7b8-2658856eb14d" providerId="AD" clId="Web-{71D85E75-8D68-4E18-AACF-4F13AADB6641}" dt="2022-12-01T20:14:30.132" v="31"/>
          <ac:spMkLst>
            <pc:docMk/>
            <pc:sldMk cId="408102869" sldId="302"/>
            <ac:spMk id="11" creationId="{7CA90F43-7AAC-D8EA-A4BE-C09367D13DF7}"/>
          </ac:spMkLst>
        </pc:spChg>
        <pc:spChg chg="mod">
          <ac:chgData name="Miguel Angel Gonzalez" userId="S::mgonzalez1823@alumno.ipn.mx::89acffa9-c343-410a-b7b8-2658856eb14d" providerId="AD" clId="Web-{71D85E75-8D68-4E18-AACF-4F13AADB6641}" dt="2022-12-01T20:14:47.992" v="38" actId="1076"/>
          <ac:spMkLst>
            <pc:docMk/>
            <pc:sldMk cId="408102869" sldId="302"/>
            <ac:spMk id="12" creationId="{3B733B5E-0C73-3958-0EFB-0D29F08D48F5}"/>
          </ac:spMkLst>
        </pc:spChg>
        <pc:spChg chg="del mod">
          <ac:chgData name="Miguel Angel Gonzalez" userId="S::mgonzalez1823@alumno.ipn.mx::89acffa9-c343-410a-b7b8-2658856eb14d" providerId="AD" clId="Web-{71D85E75-8D68-4E18-AACF-4F13AADB6641}" dt="2022-12-01T20:14:34.882" v="33"/>
          <ac:spMkLst>
            <pc:docMk/>
            <pc:sldMk cId="408102869" sldId="302"/>
            <ac:spMk id="13" creationId="{37BB1E1A-0DAA-04DF-3911-D75F7277A514}"/>
          </ac:spMkLst>
        </pc:spChg>
        <pc:picChg chg="mod">
          <ac:chgData name="Miguel Angel Gonzalez" userId="S::mgonzalez1823@alumno.ipn.mx::89acffa9-c343-410a-b7b8-2658856eb14d" providerId="AD" clId="Web-{71D85E75-8D68-4E18-AACF-4F13AADB6641}" dt="2022-12-01T20:14:54.758" v="39" actId="1076"/>
          <ac:picMkLst>
            <pc:docMk/>
            <pc:sldMk cId="408102869" sldId="302"/>
            <ac:picMk id="5" creationId="{98EE5EF6-35C9-CBDB-E58C-2CCB406FCF32}"/>
          </ac:picMkLst>
        </pc:picChg>
        <pc:picChg chg="mod">
          <ac:chgData name="Miguel Angel Gonzalez" userId="S::mgonzalez1823@alumno.ipn.mx::89acffa9-c343-410a-b7b8-2658856eb14d" providerId="AD" clId="Web-{71D85E75-8D68-4E18-AACF-4F13AADB6641}" dt="2022-12-01T20:15:03.477" v="42" actId="1076"/>
          <ac:picMkLst>
            <pc:docMk/>
            <pc:sldMk cId="408102869" sldId="302"/>
            <ac:picMk id="6" creationId="{09BC7D1C-8AFF-2B61-3FA0-CC2E33BAC238}"/>
          </ac:picMkLst>
        </pc:picChg>
        <pc:picChg chg="mod">
          <ac:chgData name="Miguel Angel Gonzalez" userId="S::mgonzalez1823@alumno.ipn.mx::89acffa9-c343-410a-b7b8-2658856eb14d" providerId="AD" clId="Web-{71D85E75-8D68-4E18-AACF-4F13AADB6641}" dt="2022-12-01T20:14:58.602" v="41" actId="1076"/>
          <ac:picMkLst>
            <pc:docMk/>
            <pc:sldMk cId="408102869" sldId="302"/>
            <ac:picMk id="8" creationId="{C147A8D9-8C75-0507-BB3E-CB119C94AD17}"/>
          </ac:picMkLst>
        </pc:picChg>
      </pc:sldChg>
      <pc:sldChg chg="addSp delSp modSp">
        <pc:chgData name="Miguel Angel Gonzalez" userId="S::mgonzalez1823@alumno.ipn.mx::89acffa9-c343-410a-b7b8-2658856eb14d" providerId="AD" clId="Web-{71D85E75-8D68-4E18-AACF-4F13AADB6641}" dt="2022-12-01T20:33:10.014" v="54"/>
        <pc:sldMkLst>
          <pc:docMk/>
          <pc:sldMk cId="2326122330" sldId="303"/>
        </pc:sldMkLst>
        <pc:graphicFrameChg chg="mod">
          <ac:chgData name="Miguel Angel Gonzalez" userId="S::mgonzalez1823@alumno.ipn.mx::89acffa9-c343-410a-b7b8-2658856eb14d" providerId="AD" clId="Web-{71D85E75-8D68-4E18-AACF-4F13AADB6641}" dt="2022-12-01T20:32:58.389" v="51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picChg chg="add del mod">
          <ac:chgData name="Miguel Angel Gonzalez" userId="S::mgonzalez1823@alumno.ipn.mx::89acffa9-c343-410a-b7b8-2658856eb14d" providerId="AD" clId="Web-{71D85E75-8D68-4E18-AACF-4F13AADB6641}" dt="2022-12-01T20:20:49.364" v="48"/>
          <ac:picMkLst>
            <pc:docMk/>
            <pc:sldMk cId="2326122330" sldId="303"/>
            <ac:picMk id="6" creationId="{27AE51C0-409E-1641-8FE9-CBA048D7C3FD}"/>
          </ac:picMkLst>
        </pc:picChg>
        <pc:picChg chg="add mod">
          <ac:chgData name="Miguel Angel Gonzalez" userId="S::mgonzalez1823@alumno.ipn.mx::89acffa9-c343-410a-b7b8-2658856eb14d" providerId="AD" clId="Web-{71D85E75-8D68-4E18-AACF-4F13AADB6641}" dt="2022-12-01T20:33:01.764" v="52" actId="1076"/>
          <ac:picMkLst>
            <pc:docMk/>
            <pc:sldMk cId="2326122330" sldId="303"/>
            <ac:picMk id="8" creationId="{D029FF44-CF7E-D470-87A4-B69DA7101207}"/>
          </ac:picMkLst>
        </pc:picChg>
        <pc:picChg chg="del mod">
          <ac:chgData name="Miguel Angel Gonzalez" userId="S::mgonzalez1823@alumno.ipn.mx::89acffa9-c343-410a-b7b8-2658856eb14d" providerId="AD" clId="Web-{71D85E75-8D68-4E18-AACF-4F13AADB6641}" dt="2022-12-01T20:33:10.014" v="54"/>
          <ac:picMkLst>
            <pc:docMk/>
            <pc:sldMk cId="2326122330" sldId="303"/>
            <ac:picMk id="9" creationId="{E154544B-D6CB-E73A-A926-ACDEB8FAAAA1}"/>
          </ac:picMkLst>
        </pc:picChg>
      </pc:sldChg>
      <pc:sldChg chg="addSp delSp modSp">
        <pc:chgData name="Miguel Angel Gonzalez" userId="S::mgonzalez1823@alumno.ipn.mx::89acffa9-c343-410a-b7b8-2658856eb14d" providerId="AD" clId="Web-{71D85E75-8D68-4E18-AACF-4F13AADB6641}" dt="2022-12-01T19:20:05.825" v="10" actId="14100"/>
        <pc:sldMkLst>
          <pc:docMk/>
          <pc:sldMk cId="580073882" sldId="374"/>
        </pc:sldMkLst>
        <pc:picChg chg="del">
          <ac:chgData name="Miguel Angel Gonzalez" userId="S::mgonzalez1823@alumno.ipn.mx::89acffa9-c343-410a-b7b8-2658856eb14d" providerId="AD" clId="Web-{71D85E75-8D68-4E18-AACF-4F13AADB6641}" dt="2022-12-01T19:19:06.057" v="4"/>
          <ac:picMkLst>
            <pc:docMk/>
            <pc:sldMk cId="580073882" sldId="374"/>
            <ac:picMk id="3" creationId="{6D7407D0-506B-74CE-D9EC-85836B25F007}"/>
          </ac:picMkLst>
        </pc:picChg>
        <pc:picChg chg="add mod">
          <ac:chgData name="Miguel Angel Gonzalez" userId="S::mgonzalez1823@alumno.ipn.mx::89acffa9-c343-410a-b7b8-2658856eb14d" providerId="AD" clId="Web-{71D85E75-8D68-4E18-AACF-4F13AADB6641}" dt="2022-12-01T19:20:05.825" v="10" actId="14100"/>
          <ac:picMkLst>
            <pc:docMk/>
            <pc:sldMk cId="580073882" sldId="374"/>
            <ac:picMk id="4" creationId="{27C72223-F6A9-714C-9607-42900010FE81}"/>
          </ac:picMkLst>
        </pc:picChg>
      </pc:sldChg>
      <pc:sldChg chg="addSp delSp modSp">
        <pc:chgData name="Miguel Angel Gonzalez" userId="S::mgonzalez1823@alumno.ipn.mx::89acffa9-c343-410a-b7b8-2658856eb14d" providerId="AD" clId="Web-{71D85E75-8D68-4E18-AACF-4F13AADB6641}" dt="2022-12-01T18:29:10.086" v="3" actId="1076"/>
        <pc:sldMkLst>
          <pc:docMk/>
          <pc:sldMk cId="631370023" sldId="380"/>
        </pc:sldMkLst>
        <pc:picChg chg="add mod">
          <ac:chgData name="Miguel Angel Gonzalez" userId="S::mgonzalez1823@alumno.ipn.mx::89acffa9-c343-410a-b7b8-2658856eb14d" providerId="AD" clId="Web-{71D85E75-8D68-4E18-AACF-4F13AADB6641}" dt="2022-12-01T18:29:10.086" v="3" actId="1076"/>
          <ac:picMkLst>
            <pc:docMk/>
            <pc:sldMk cId="631370023" sldId="380"/>
            <ac:picMk id="3" creationId="{F3C2F0FE-48EF-3694-6128-7737217B1398}"/>
          </ac:picMkLst>
        </pc:picChg>
        <pc:picChg chg="del">
          <ac:chgData name="Miguel Angel Gonzalez" userId="S::mgonzalez1823@alumno.ipn.mx::89acffa9-c343-410a-b7b8-2658856eb14d" providerId="AD" clId="Web-{71D85E75-8D68-4E18-AACF-4F13AADB6641}" dt="2022-12-01T18:28:30.913" v="0"/>
          <ac:picMkLst>
            <pc:docMk/>
            <pc:sldMk cId="631370023" sldId="380"/>
            <ac:picMk id="5" creationId="{C912815E-6F96-17BF-92BF-4063AE5BAE73}"/>
          </ac:picMkLst>
        </pc:picChg>
      </pc:sldChg>
    </pc:docChg>
  </pc:docChgLst>
  <pc:docChgLst>
    <pc:chgData name="Ana Paulina Lopez Cazares" userId="S::alopezc1501@alumno.ipn.mx::8bb5f28a-b2db-4f23-9681-ee29307d6786" providerId="AD" clId="Web-{327B942D-AC3C-464D-99EE-CD3617D55EE2}"/>
    <pc:docChg chg="modSld">
      <pc:chgData name="Ana Paulina Lopez Cazares" userId="S::alopezc1501@alumno.ipn.mx::8bb5f28a-b2db-4f23-9681-ee29307d6786" providerId="AD" clId="Web-{327B942D-AC3C-464D-99EE-CD3617D55EE2}" dt="2022-12-02T15:15:25.595" v="102"/>
      <pc:docMkLst>
        <pc:docMk/>
      </pc:docMkLst>
      <pc:sldChg chg="modNotes">
        <pc:chgData name="Ana Paulina Lopez Cazares" userId="S::alopezc1501@alumno.ipn.mx::8bb5f28a-b2db-4f23-9681-ee29307d6786" providerId="AD" clId="Web-{327B942D-AC3C-464D-99EE-CD3617D55EE2}" dt="2022-12-02T15:15:25.595" v="102"/>
        <pc:sldMkLst>
          <pc:docMk/>
          <pc:sldMk cId="576653397" sldId="313"/>
        </pc:sldMkLst>
      </pc:sldChg>
    </pc:docChg>
  </pc:docChgLst>
  <pc:docChgLst>
    <pc:chgData name="Miguel Angel Gonzalez" userId="S::mgonzalez1823@alumno.ipn.mx::89acffa9-c343-410a-b7b8-2658856eb14d" providerId="AD" clId="Web-{31452734-52EE-4E02-BFCF-18164A374E48}"/>
    <pc:docChg chg="modSld">
      <pc:chgData name="Miguel Angel Gonzalez" userId="S::mgonzalez1823@alumno.ipn.mx::89acffa9-c343-410a-b7b8-2658856eb14d" providerId="AD" clId="Web-{31452734-52EE-4E02-BFCF-18164A374E48}" dt="2022-12-01T16:05:35.121" v="63" actId="1076"/>
      <pc:docMkLst>
        <pc:docMk/>
      </pc:docMkLst>
      <pc:sldChg chg="addSp modSp">
        <pc:chgData name="Miguel Angel Gonzalez" userId="S::mgonzalez1823@alumno.ipn.mx::89acffa9-c343-410a-b7b8-2658856eb14d" providerId="AD" clId="Web-{31452734-52EE-4E02-BFCF-18164A374E48}" dt="2022-12-01T15:40:25.030" v="19" actId="14100"/>
        <pc:sldMkLst>
          <pc:docMk/>
          <pc:sldMk cId="2580570571" sldId="292"/>
        </pc:sldMkLst>
        <pc:spChg chg="add mod ord">
          <ac:chgData name="Miguel Angel Gonzalez" userId="S::mgonzalez1823@alumno.ipn.mx::89acffa9-c343-410a-b7b8-2658856eb14d" providerId="AD" clId="Web-{31452734-52EE-4E02-BFCF-18164A374E48}" dt="2022-12-01T15:40:25.030" v="19" actId="14100"/>
          <ac:spMkLst>
            <pc:docMk/>
            <pc:sldMk cId="2580570571" sldId="292"/>
            <ac:spMk id="3" creationId="{2B3D56AF-3601-AF86-5B66-8BFD44B13679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37:26.666" v="9"/>
          <ac:spMkLst>
            <pc:docMk/>
            <pc:sldMk cId="2580570571" sldId="292"/>
            <ac:spMk id="8" creationId="{34A46D45-1204-F354-72C1-85534C4497D5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37:57.588" v="10"/>
          <ac:spMkLst>
            <pc:docMk/>
            <pc:sldMk cId="2580570571" sldId="292"/>
            <ac:spMk id="10" creationId="{C1669008-9C23-50A5-77F5-BB930250AF26}"/>
          </ac:spMkLst>
        </pc:spChg>
        <pc:picChg chg="mod ord">
          <ac:chgData name="Miguel Angel Gonzalez" userId="S::mgonzalez1823@alumno.ipn.mx::89acffa9-c343-410a-b7b8-2658856eb14d" providerId="AD" clId="Web-{31452734-52EE-4E02-BFCF-18164A374E48}" dt="2022-12-01T15:40:12.202" v="17" actId="1076"/>
          <ac:picMkLst>
            <pc:docMk/>
            <pc:sldMk cId="2580570571" sldId="292"/>
            <ac:picMk id="14" creationId="{1A24B6B2-E8B8-D925-3F81-BF6ACC20E955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49:41.859" v="29"/>
        <pc:sldMkLst>
          <pc:docMk/>
          <pc:sldMk cId="408102869" sldId="302"/>
        </pc:sldMkLst>
        <pc:spChg chg="mod">
          <ac:chgData name="Miguel Angel Gonzalez" userId="S::mgonzalez1823@alumno.ipn.mx::89acffa9-c343-410a-b7b8-2658856eb14d" providerId="AD" clId="Web-{31452734-52EE-4E02-BFCF-18164A374E48}" dt="2022-12-01T15:49:41.859" v="29"/>
          <ac:spMkLst>
            <pc:docMk/>
            <pc:sldMk cId="408102869" sldId="302"/>
            <ac:spMk id="11" creationId="{7CA90F43-7AAC-D8EA-A4BE-C09367D13DF7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5:51:51.550" v="38"/>
        <pc:sldMkLst>
          <pc:docMk/>
          <pc:sldMk cId="2326122330" sldId="303"/>
        </pc:sldMkLst>
        <pc:graphicFrameChg chg="mod modGraphic">
          <ac:chgData name="Miguel Angel Gonzalez" userId="S::mgonzalez1823@alumno.ipn.mx::89acffa9-c343-410a-b7b8-2658856eb14d" providerId="AD" clId="Web-{31452734-52EE-4E02-BFCF-18164A374E48}" dt="2022-12-01T15:51:51.550" v="38"/>
          <ac:graphicFrameMkLst>
            <pc:docMk/>
            <pc:sldMk cId="2326122330" sldId="303"/>
            <ac:graphicFrameMk id="5" creationId="{D3342D1C-2FB1-526D-61B8-4EE90FAA32F4}"/>
          </ac:graphicFrameMkLst>
        </pc:graphicFrameChg>
      </pc:sldChg>
      <pc:sldChg chg="modSp">
        <pc:chgData name="Miguel Angel Gonzalez" userId="S::mgonzalez1823@alumno.ipn.mx::89acffa9-c343-410a-b7b8-2658856eb14d" providerId="AD" clId="Web-{31452734-52EE-4E02-BFCF-18164A374E48}" dt="2022-12-01T15:55:58.917" v="51" actId="20577"/>
        <pc:sldMkLst>
          <pc:docMk/>
          <pc:sldMk cId="656562194" sldId="308"/>
        </pc:sldMkLst>
        <pc:spChg chg="mod">
          <ac:chgData name="Miguel Angel Gonzalez" userId="S::mgonzalez1823@alumno.ipn.mx::89acffa9-c343-410a-b7b8-2658856eb14d" providerId="AD" clId="Web-{31452734-52EE-4E02-BFCF-18164A374E48}" dt="2022-12-01T15:55:50.714" v="50"/>
          <ac:spMkLst>
            <pc:docMk/>
            <pc:sldMk cId="656562194" sldId="308"/>
            <ac:spMk id="5" creationId="{FB0A22DD-3225-624B-9DEE-8B900B02F6A2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55:58.917" v="51" actId="20577"/>
          <ac:spMkLst>
            <pc:docMk/>
            <pc:sldMk cId="656562194" sldId="308"/>
            <ac:spMk id="12" creationId="{7DB3B292-F6CB-38B8-46C0-A063B0F4E89A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6:05:35.121" v="63" actId="1076"/>
        <pc:sldMkLst>
          <pc:docMk/>
          <pc:sldMk cId="576653397" sldId="313"/>
        </pc:sldMkLst>
        <pc:spChg chg="mod">
          <ac:chgData name="Miguel Angel Gonzalez" userId="S::mgonzalez1823@alumno.ipn.mx::89acffa9-c343-410a-b7b8-2658856eb14d" providerId="AD" clId="Web-{31452734-52EE-4E02-BFCF-18164A374E48}" dt="2022-12-01T16:05:35.121" v="63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6:05:06.855" v="62" actId="1076"/>
          <ac:spMkLst>
            <pc:docMk/>
            <pc:sldMk cId="576653397" sldId="313"/>
            <ac:spMk id="8" creationId="{FCD29474-C9E9-EB6D-BD79-62150821D8A2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6:02:35.585" v="58" actId="1076"/>
          <ac:spMkLst>
            <pc:docMk/>
            <pc:sldMk cId="576653397" sldId="313"/>
            <ac:spMk id="17" creationId="{027935C3-0593-7E8E-E3C2-64128CC2983E}"/>
          </ac:spMkLst>
        </pc:spChg>
        <pc:picChg chg="mod">
          <ac:chgData name="Miguel Angel Gonzalez" userId="S::mgonzalez1823@alumno.ipn.mx::89acffa9-c343-410a-b7b8-2658856eb14d" providerId="AD" clId="Web-{31452734-52EE-4E02-BFCF-18164A374E48}" dt="2022-12-01T16:02:14.834" v="55" actId="1076"/>
          <ac:picMkLst>
            <pc:docMk/>
            <pc:sldMk cId="576653397" sldId="313"/>
            <ac:picMk id="4" creationId="{B0C731C4-7F80-7B82-2265-BF821676A321}"/>
          </ac:picMkLst>
        </pc:picChg>
        <pc:picChg chg="mod">
          <ac:chgData name="Miguel Angel Gonzalez" userId="S::mgonzalez1823@alumno.ipn.mx::89acffa9-c343-410a-b7b8-2658856eb14d" providerId="AD" clId="Web-{31452734-52EE-4E02-BFCF-18164A374E48}" dt="2022-12-01T16:02:46.054" v="59" actId="1076"/>
          <ac:picMkLst>
            <pc:docMk/>
            <pc:sldMk cId="576653397" sldId="313"/>
            <ac:picMk id="7" creationId="{ACEC9263-ADB4-C65C-0299-7212E0DBE586}"/>
          </ac:picMkLst>
        </pc:picChg>
        <pc:picChg chg="mod">
          <ac:chgData name="Miguel Angel Gonzalez" userId="S::mgonzalez1823@alumno.ipn.mx::89acffa9-c343-410a-b7b8-2658856eb14d" providerId="AD" clId="Web-{31452734-52EE-4E02-BFCF-18164A374E48}" dt="2022-12-01T16:02:28.085" v="57" actId="1076"/>
          <ac:picMkLst>
            <pc:docMk/>
            <pc:sldMk cId="576653397" sldId="313"/>
            <ac:picMk id="15" creationId="{BC514F3F-7A49-DAD5-2729-865509198A20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41:17.688" v="22"/>
        <pc:sldMkLst>
          <pc:docMk/>
          <pc:sldMk cId="3595106048" sldId="359"/>
        </pc:sldMkLst>
        <pc:spChg chg="mod">
          <ac:chgData name="Miguel Angel Gonzalez" userId="S::mgonzalez1823@alumno.ipn.mx::89acffa9-c343-410a-b7b8-2658856eb14d" providerId="AD" clId="Web-{31452734-52EE-4E02-BFCF-18164A374E48}" dt="2022-12-01T15:41:08.813" v="20"/>
          <ac:spMkLst>
            <pc:docMk/>
            <pc:sldMk cId="3595106048" sldId="359"/>
            <ac:spMk id="6" creationId="{96A9F0AB-5D80-D381-A645-69C7DB582556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41:12.360" v="21"/>
          <ac:spMkLst>
            <pc:docMk/>
            <pc:sldMk cId="3595106048" sldId="359"/>
            <ac:spMk id="11" creationId="{60953209-94CB-AEDB-A8CA-9F68D9A0FC45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41:17.688" v="22"/>
          <ac:spMkLst>
            <pc:docMk/>
            <pc:sldMk cId="3595106048" sldId="359"/>
            <ac:spMk id="21" creationId="{4E14E5C9-7A7A-6BC8-E35E-7CE8E4785DE8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5:44:16.756" v="28"/>
        <pc:sldMkLst>
          <pc:docMk/>
          <pc:sldMk cId="2858848355" sldId="366"/>
        </pc:sldMkLst>
        <pc:spChg chg="mod">
          <ac:chgData name="Miguel Angel Gonzalez" userId="S::mgonzalez1823@alumno.ipn.mx::89acffa9-c343-410a-b7b8-2658856eb14d" providerId="AD" clId="Web-{31452734-52EE-4E02-BFCF-18164A374E48}" dt="2022-12-01T15:44:16.756" v="28"/>
          <ac:spMkLst>
            <pc:docMk/>
            <pc:sldMk cId="2858848355" sldId="366"/>
            <ac:spMk id="11" creationId="{00000000-0000-0000-0000-000000000000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44:08.959" v="27"/>
          <ac:spMkLst>
            <pc:docMk/>
            <pc:sldMk cId="2858848355" sldId="366"/>
            <ac:spMk id="42" creationId="{F92008AB-3DF3-EE64-2949-CC49BD4673DB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5:52:45.474" v="42" actId="14100"/>
        <pc:sldMkLst>
          <pc:docMk/>
          <pc:sldMk cId="4235605532" sldId="368"/>
        </pc:sldMkLst>
        <pc:spChg chg="mod">
          <ac:chgData name="Miguel Angel Gonzalez" userId="S::mgonzalez1823@alumno.ipn.mx::89acffa9-c343-410a-b7b8-2658856eb14d" providerId="AD" clId="Web-{31452734-52EE-4E02-BFCF-18164A374E48}" dt="2022-12-01T15:52:36.099" v="40" actId="1076"/>
          <ac:spMkLst>
            <pc:docMk/>
            <pc:sldMk cId="4235605532" sldId="368"/>
            <ac:spMk id="11" creationId="{00000000-0000-0000-0000-000000000000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52:45.474" v="42" actId="14100"/>
          <ac:spMkLst>
            <pc:docMk/>
            <pc:sldMk cId="4235605532" sldId="368"/>
            <ac:spMk id="27" creationId="{79D88F5F-3880-3F63-EC84-7327D08E2649}"/>
          </ac:spMkLst>
        </pc:spChg>
      </pc:sldChg>
      <pc:sldChg chg="delSp modSp">
        <pc:chgData name="Miguel Angel Gonzalez" userId="S::mgonzalez1823@alumno.ipn.mx::89acffa9-c343-410a-b7b8-2658856eb14d" providerId="AD" clId="Web-{31452734-52EE-4E02-BFCF-18164A374E48}" dt="2022-12-01T15:32:00.547" v="4" actId="1076"/>
        <pc:sldMkLst>
          <pc:docMk/>
          <pc:sldMk cId="580073882" sldId="374"/>
        </pc:sldMkLst>
        <pc:spChg chg="mod">
          <ac:chgData name="Miguel Angel Gonzalez" userId="S::mgonzalez1823@alumno.ipn.mx::89acffa9-c343-410a-b7b8-2658856eb14d" providerId="AD" clId="Web-{31452734-52EE-4E02-BFCF-18164A374E48}" dt="2022-12-01T15:31:46.937" v="1" actId="1076"/>
          <ac:spMkLst>
            <pc:docMk/>
            <pc:sldMk cId="580073882" sldId="374"/>
            <ac:spMk id="8" creationId="{31A6BFFC-37EC-7857-4F0B-75E5987E541A}"/>
          </ac:spMkLst>
        </pc:spChg>
        <pc:picChg chg="mod">
          <ac:chgData name="Miguel Angel Gonzalez" userId="S::mgonzalez1823@alumno.ipn.mx::89acffa9-c343-410a-b7b8-2658856eb14d" providerId="AD" clId="Web-{31452734-52EE-4E02-BFCF-18164A374E48}" dt="2022-12-01T15:32:00.547" v="4" actId="1076"/>
          <ac:picMkLst>
            <pc:docMk/>
            <pc:sldMk cId="580073882" sldId="374"/>
            <ac:picMk id="4" creationId="{1A221B4C-E61A-BDE9-B87A-F11899F5AEC5}"/>
          </ac:picMkLst>
        </pc:picChg>
        <pc:picChg chg="del">
          <ac:chgData name="Miguel Angel Gonzalez" userId="S::mgonzalez1823@alumno.ipn.mx::89acffa9-c343-410a-b7b8-2658856eb14d" providerId="AD" clId="Web-{31452734-52EE-4E02-BFCF-18164A374E48}" dt="2022-12-01T15:31:36.702" v="0"/>
          <ac:picMkLst>
            <pc:docMk/>
            <pc:sldMk cId="580073882" sldId="374"/>
            <ac:picMk id="10" creationId="{C530828E-DA16-238F-ADEA-85D16742DB35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42:42.566" v="26" actId="20577"/>
        <pc:sldMkLst>
          <pc:docMk/>
          <pc:sldMk cId="3522316049" sldId="375"/>
        </pc:sldMkLst>
        <pc:spChg chg="mod">
          <ac:chgData name="Miguel Angel Gonzalez" userId="S::mgonzalez1823@alumno.ipn.mx::89acffa9-c343-410a-b7b8-2658856eb14d" providerId="AD" clId="Web-{31452734-52EE-4E02-BFCF-18164A374E48}" dt="2022-12-01T15:42:34.878" v="25"/>
          <ac:spMkLst>
            <pc:docMk/>
            <pc:sldMk cId="3522316049" sldId="375"/>
            <ac:spMk id="6" creationId="{96A9F0AB-5D80-D381-A645-69C7DB582556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42:42.566" v="26" actId="20577"/>
          <ac:spMkLst>
            <pc:docMk/>
            <pc:sldMk cId="3522316049" sldId="375"/>
            <ac:spMk id="11" creationId="{60953209-94CB-AEDB-A8CA-9F68D9A0FC45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5:53:44.898" v="44" actId="1076"/>
        <pc:sldMkLst>
          <pc:docMk/>
          <pc:sldMk cId="1685884249" sldId="376"/>
        </pc:sldMkLst>
        <pc:picChg chg="mod">
          <ac:chgData name="Miguel Angel Gonzalez" userId="S::mgonzalez1823@alumno.ipn.mx::89acffa9-c343-410a-b7b8-2658856eb14d" providerId="AD" clId="Web-{31452734-52EE-4E02-BFCF-18164A374E48}" dt="2022-12-01T15:53:44.898" v="44" actId="1076"/>
          <ac:picMkLst>
            <pc:docMk/>
            <pc:sldMk cId="1685884249" sldId="376"/>
            <ac:picMk id="7" creationId="{65E184B1-D794-24D6-7C1F-26F33B242062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53:54.492" v="46" actId="1076"/>
        <pc:sldMkLst>
          <pc:docMk/>
          <pc:sldMk cId="59790166" sldId="377"/>
        </pc:sldMkLst>
        <pc:picChg chg="mod">
          <ac:chgData name="Miguel Angel Gonzalez" userId="S::mgonzalez1823@alumno.ipn.mx::89acffa9-c343-410a-b7b8-2658856eb14d" providerId="AD" clId="Web-{31452734-52EE-4E02-BFCF-18164A374E48}" dt="2022-12-01T15:53:54.492" v="46" actId="1076"/>
          <ac:picMkLst>
            <pc:docMk/>
            <pc:sldMk cId="59790166" sldId="377"/>
            <ac:picMk id="7" creationId="{6B397E30-5C2B-5654-FFBC-FFC1A3F4349E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54:09.492" v="48" actId="1076"/>
        <pc:sldMkLst>
          <pc:docMk/>
          <pc:sldMk cId="1853643582" sldId="378"/>
        </pc:sldMkLst>
        <pc:picChg chg="mod">
          <ac:chgData name="Miguel Angel Gonzalez" userId="S::mgonzalez1823@alumno.ipn.mx::89acffa9-c343-410a-b7b8-2658856eb14d" providerId="AD" clId="Web-{31452734-52EE-4E02-BFCF-18164A374E48}" dt="2022-12-01T15:54:09.492" v="48" actId="1076"/>
          <ac:picMkLst>
            <pc:docMk/>
            <pc:sldMk cId="1853643582" sldId="378"/>
            <ac:picMk id="10" creationId="{85A13281-2A33-47F1-9C4E-CACEBA600305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54:17.664" v="49" actId="1076"/>
        <pc:sldMkLst>
          <pc:docMk/>
          <pc:sldMk cId="4252877527" sldId="379"/>
        </pc:sldMkLst>
        <pc:picChg chg="mod">
          <ac:chgData name="Miguel Angel Gonzalez" userId="S::mgonzalez1823@alumno.ipn.mx::89acffa9-c343-410a-b7b8-2658856eb14d" providerId="AD" clId="Web-{31452734-52EE-4E02-BFCF-18164A374E48}" dt="2022-12-01T15:54:17.664" v="49" actId="1076"/>
          <ac:picMkLst>
            <pc:docMk/>
            <pc:sldMk cId="4252877527" sldId="379"/>
            <ac:picMk id="3" creationId="{F36F667E-976B-86DA-539A-F5BAD40E3C51}"/>
          </ac:picMkLst>
        </pc:picChg>
      </pc:sldChg>
    </pc:docChg>
  </pc:docChgLst>
  <pc:docChgLst>
    <pc:chgData name="Miguel Angel Gonzalez" userId="S::mgonzalez1823@alumno.ipn.mx::89acffa9-c343-410a-b7b8-2658856eb14d" providerId="AD" clId="Web-{6FE4C150-2603-45BF-A06E-93BC82023164}"/>
    <pc:docChg chg="modSld">
      <pc:chgData name="Miguel Angel Gonzalez" userId="S::mgonzalez1823@alumno.ipn.mx::89acffa9-c343-410a-b7b8-2658856eb14d" providerId="AD" clId="Web-{6FE4C150-2603-45BF-A06E-93BC82023164}" dt="2022-12-05T05:03:15.939" v="1"/>
      <pc:docMkLst>
        <pc:docMk/>
      </pc:docMkLst>
      <pc:sldChg chg="addSp delSp modSp">
        <pc:chgData name="Miguel Angel Gonzalez" userId="S::mgonzalez1823@alumno.ipn.mx::89acffa9-c343-410a-b7b8-2658856eb14d" providerId="AD" clId="Web-{6FE4C150-2603-45BF-A06E-93BC82023164}" dt="2022-12-05T05:03:15.939" v="1"/>
        <pc:sldMkLst>
          <pc:docMk/>
          <pc:sldMk cId="576653397" sldId="313"/>
        </pc:sldMkLst>
        <pc:picChg chg="add del mod">
          <ac:chgData name="Miguel Angel Gonzalez" userId="S::mgonzalez1823@alumno.ipn.mx::89acffa9-c343-410a-b7b8-2658856eb14d" providerId="AD" clId="Web-{6FE4C150-2603-45BF-A06E-93BC82023164}" dt="2022-12-05T05:03:15.939" v="1"/>
          <ac:picMkLst>
            <pc:docMk/>
            <pc:sldMk cId="576653397" sldId="313"/>
            <ac:picMk id="3" creationId="{1F500D89-141B-76CD-C30C-5599FA8EC9EC}"/>
          </ac:picMkLst>
        </pc:picChg>
      </pc:sldChg>
    </pc:docChg>
  </pc:docChgLst>
  <pc:docChgLst>
    <pc:chgData name="Ana Paulina Lopez Cazares" userId="S::alopezc1501@alumno.ipn.mx::8bb5f28a-b2db-4f23-9681-ee29307d6786" providerId="AD" clId="Web-{8CD0502F-E410-47C0-AFD3-2D6C900DBD7F}"/>
    <pc:docChg chg="addSld delSld modSld modSection">
      <pc:chgData name="Ana Paulina Lopez Cazares" userId="S::alopezc1501@alumno.ipn.mx::8bb5f28a-b2db-4f23-9681-ee29307d6786" providerId="AD" clId="Web-{8CD0502F-E410-47C0-AFD3-2D6C900DBD7F}" dt="2022-11-29T21:42:45.366" v="619" actId="14100"/>
      <pc:docMkLst>
        <pc:docMk/>
      </pc:docMkLst>
      <pc:sldChg chg="addSp delSp modSp">
        <pc:chgData name="Ana Paulina Lopez Cazares" userId="S::alopezc1501@alumno.ipn.mx::8bb5f28a-b2db-4f23-9681-ee29307d6786" providerId="AD" clId="Web-{8CD0502F-E410-47C0-AFD3-2D6C900DBD7F}" dt="2022-11-29T19:56:52.578" v="371" actId="1076"/>
        <pc:sldMkLst>
          <pc:docMk/>
          <pc:sldMk cId="316867938" sldId="286"/>
        </pc:sldMkLst>
        <pc:spChg chg="mod">
          <ac:chgData name="Ana Paulina Lopez Cazares" userId="S::alopezc1501@alumno.ipn.mx::8bb5f28a-b2db-4f23-9681-ee29307d6786" providerId="AD" clId="Web-{8CD0502F-E410-47C0-AFD3-2D6C900DBD7F}" dt="2022-11-29T19:36:09.190" v="354" actId="1076"/>
          <ac:spMkLst>
            <pc:docMk/>
            <pc:sldMk cId="316867938" sldId="286"/>
            <ac:spMk id="2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8:42:33.428" v="46"/>
          <ac:spMkLst>
            <pc:docMk/>
            <pc:sldMk cId="316867938" sldId="286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35:58.596" v="352" actId="1076"/>
          <ac:spMkLst>
            <pc:docMk/>
            <pc:sldMk cId="316867938" sldId="286"/>
            <ac:spMk id="7" creationId="{0F1F0A14-15CB-88F0-6F2C-8AA372763905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14.663" v="55" actId="20577"/>
          <ac:spMkLst>
            <pc:docMk/>
            <pc:sldMk cId="316867938" sldId="286"/>
            <ac:spMk id="8" creationId="{FB03DC4D-39BF-EB10-507B-01CA154A8C89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19:36:12.424" v="355" actId="1076"/>
          <ac:picMkLst>
            <pc:docMk/>
            <pc:sldMk cId="316867938" sldId="286"/>
            <ac:picMk id="4" creationId="{58DB4FF4-D07E-4167-2DB1-BC2DC27C0607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19:56:52.578" v="371" actId="1076"/>
          <ac:picMkLst>
            <pc:docMk/>
            <pc:sldMk cId="316867938" sldId="286"/>
            <ac:picMk id="6" creationId="{F9BA1CD1-E745-43A2-17D4-3CEAD2479F89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19:59:27.613" v="377" actId="20577"/>
        <pc:sldMkLst>
          <pc:docMk/>
          <pc:sldMk cId="13781661" sldId="288"/>
        </pc:sldMkLst>
        <pc:spChg chg="mod">
          <ac:chgData name="Ana Paulina Lopez Cazares" userId="S::alopezc1501@alumno.ipn.mx::8bb5f28a-b2db-4f23-9681-ee29307d6786" providerId="AD" clId="Web-{8CD0502F-E410-47C0-AFD3-2D6C900DBD7F}" dt="2022-11-29T19:59:27.613" v="377" actId="20577"/>
          <ac:spMkLst>
            <pc:docMk/>
            <pc:sldMk cId="13781661" sldId="288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23.132" v="57" actId="20577"/>
          <ac:spMkLst>
            <pc:docMk/>
            <pc:sldMk cId="13781661" sldId="288"/>
            <ac:spMk id="7" creationId="{0FF92CE8-AED9-4A65-1DE6-2704ED90FA42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23:09.583" v="540" actId="1076"/>
        <pc:sldMkLst>
          <pc:docMk/>
          <pc:sldMk cId="1070171325" sldId="289"/>
        </pc:sldMkLst>
        <pc:spChg chg="mod">
          <ac:chgData name="Ana Paulina Lopez Cazares" userId="S::alopezc1501@alumno.ipn.mx::8bb5f28a-b2db-4f23-9681-ee29307d6786" providerId="AD" clId="Web-{8CD0502F-E410-47C0-AFD3-2D6C900DBD7F}" dt="2022-11-29T18:24:17.573" v="32" actId="14100"/>
          <ac:spMkLst>
            <pc:docMk/>
            <pc:sldMk cId="1070171325" sldId="289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22:39.285" v="536" actId="14100"/>
          <ac:spMkLst>
            <pc:docMk/>
            <pc:sldMk cId="1070171325" sldId="289"/>
            <ac:spMk id="6" creationId="{19E5A2B2-C189-C458-A3E0-E05F92E37DF3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22:46.286" v="537" actId="1076"/>
          <ac:spMkLst>
            <pc:docMk/>
            <pc:sldMk cId="1070171325" sldId="289"/>
            <ac:spMk id="8" creationId="{1ACB7563-AF4B-E89E-0673-C22B84D141BB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23:09.583" v="540" actId="1076"/>
          <ac:spMkLst>
            <pc:docMk/>
            <pc:sldMk cId="1070171325" sldId="289"/>
            <ac:spMk id="9" creationId="{C5E5832A-6B38-2102-3B88-D167F6B1E8C3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38.132" v="59" actId="20577"/>
          <ac:spMkLst>
            <pc:docMk/>
            <pc:sldMk cId="1070171325" sldId="289"/>
            <ac:spMk id="10" creationId="{24AD0ADB-7271-2824-3B0B-149193434EAA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22:54.551" v="538" actId="1076"/>
          <ac:picMkLst>
            <pc:docMk/>
            <pc:sldMk cId="1070171325" sldId="289"/>
            <ac:picMk id="4" creationId="{2747E5FE-0220-2F56-B94F-54190B01FA0F}"/>
          </ac:picMkLst>
        </pc:picChg>
        <pc:picChg chg="mod ord">
          <ac:chgData name="Ana Paulina Lopez Cazares" userId="S::alopezc1501@alumno.ipn.mx::8bb5f28a-b2db-4f23-9681-ee29307d6786" providerId="AD" clId="Web-{8CD0502F-E410-47C0-AFD3-2D6C900DBD7F}" dt="2022-11-29T20:22:35.723" v="535"/>
          <ac:picMkLst>
            <pc:docMk/>
            <pc:sldMk cId="1070171325" sldId="289"/>
            <ac:picMk id="5" creationId="{FFDB266E-44BD-2F22-4BEB-9F9CE426CB5F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0:22:57.989" v="539" actId="1076"/>
          <ac:picMkLst>
            <pc:docMk/>
            <pc:sldMk cId="1070171325" sldId="289"/>
            <ac:picMk id="7" creationId="{FE1B7F43-0673-3984-998D-7C884ABEB195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00:48.489" v="402" actId="14100"/>
        <pc:sldMkLst>
          <pc:docMk/>
          <pc:sldMk cId="1737361579" sldId="290"/>
        </pc:sldMkLst>
        <pc:spChg chg="mod">
          <ac:chgData name="Ana Paulina Lopez Cazares" userId="S::alopezc1501@alumno.ipn.mx::8bb5f28a-b2db-4f23-9681-ee29307d6786" providerId="AD" clId="Web-{8CD0502F-E410-47C0-AFD3-2D6C900DBD7F}" dt="2022-11-29T19:59:57.910" v="381" actId="20577"/>
          <ac:spMkLst>
            <pc:docMk/>
            <pc:sldMk cId="1737361579" sldId="29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0:32.755" v="395" actId="20577"/>
          <ac:spMkLst>
            <pc:docMk/>
            <pc:sldMk cId="1737361579" sldId="290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0:45.708" v="401" actId="20577"/>
          <ac:spMkLst>
            <pc:docMk/>
            <pc:sldMk cId="1737361579" sldId="290"/>
            <ac:spMk id="6" creationId="{41559D25-86AE-ECDF-6DED-7072A2A0892C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44.898" v="60" actId="20577"/>
          <ac:spMkLst>
            <pc:docMk/>
            <pc:sldMk cId="1737361579" sldId="290"/>
            <ac:spMk id="7" creationId="{F2969D13-2D55-DD19-E198-E358EBDD4F64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00:48.489" v="402" actId="14100"/>
          <ac:picMkLst>
            <pc:docMk/>
            <pc:sldMk cId="1737361579" sldId="290"/>
            <ac:picMk id="4" creationId="{6FB76DB4-6BF8-900E-EB57-E6EAF534ED8E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21:51.300" v="533" actId="20577"/>
        <pc:sldMkLst>
          <pc:docMk/>
          <pc:sldMk cId="2737831843" sldId="291"/>
        </pc:sldMkLst>
        <pc:spChg chg="mod">
          <ac:chgData name="Ana Paulina Lopez Cazares" userId="S::alopezc1501@alumno.ipn.mx::8bb5f28a-b2db-4f23-9681-ee29307d6786" providerId="AD" clId="Web-{8CD0502F-E410-47C0-AFD3-2D6C900DBD7F}" dt="2022-11-29T20:01:30.225" v="410" actId="20577"/>
          <ac:spMkLst>
            <pc:docMk/>
            <pc:sldMk cId="2737831843" sldId="291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21:51.300" v="533" actId="20577"/>
          <ac:spMkLst>
            <pc:docMk/>
            <pc:sldMk cId="2737831843" sldId="291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4:07.258" v="67" actId="20577"/>
          <ac:spMkLst>
            <pc:docMk/>
            <pc:sldMk cId="2737831843" sldId="291"/>
            <ac:spMk id="6" creationId="{E7379643-5353-6EB0-6F33-121F8A6637D3}"/>
          </ac:spMkLst>
        </pc:spChg>
        <pc:picChg chg="add mod">
          <ac:chgData name="Ana Paulina Lopez Cazares" userId="S::alopezc1501@alumno.ipn.mx::8bb5f28a-b2db-4f23-9681-ee29307d6786" providerId="AD" clId="Web-{8CD0502F-E410-47C0-AFD3-2D6C900DBD7F}" dt="2022-11-29T18:38:36.829" v="38" actId="1076"/>
          <ac:picMkLst>
            <pc:docMk/>
            <pc:sldMk cId="2737831843" sldId="291"/>
            <ac:picMk id="4" creationId="{1A221B4C-E61A-BDE9-B87A-F11899F5AEC5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35:43.304" v="568" actId="20577"/>
        <pc:sldMkLst>
          <pc:docMk/>
          <pc:sldMk cId="2580570571" sldId="292"/>
        </pc:sldMkLst>
        <pc:spChg chg="add mod">
          <ac:chgData name="Ana Paulina Lopez Cazares" userId="S::alopezc1501@alumno.ipn.mx::8bb5f28a-b2db-4f23-9681-ee29307d6786" providerId="AD" clId="Web-{8CD0502F-E410-47C0-AFD3-2D6C900DBD7F}" dt="2022-11-29T20:35:43.304" v="568" actId="20577"/>
          <ac:spMkLst>
            <pc:docMk/>
            <pc:sldMk cId="2580570571" sldId="292"/>
            <ac:spMk id="7" creationId="{527CE104-314E-E43E-312B-71F62C32AA5C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44.319" v="413" actId="20577"/>
          <ac:spMkLst>
            <pc:docMk/>
            <pc:sldMk cId="2580570571" sldId="292"/>
            <ac:spMk id="8" creationId="{34A46D45-1204-F354-72C1-85534C4497D5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59.725" v="415" actId="20577"/>
          <ac:spMkLst>
            <pc:docMk/>
            <pc:sldMk cId="2580570571" sldId="292"/>
            <ac:spMk id="10" creationId="{C1669008-9C23-50A5-77F5-BB930250AF26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40.006" v="411" actId="20577"/>
          <ac:spMkLst>
            <pc:docMk/>
            <pc:sldMk cId="2580570571" sldId="292"/>
            <ac:spMk id="12" creationId="{37B62F6F-4E08-219C-4A89-79ACFFC05CF6}"/>
          </ac:spMkLst>
        </pc:spChg>
      </pc:sldChg>
      <pc:sldChg chg="addSp delSp modSp">
        <pc:chgData name="Ana Paulina Lopez Cazares" userId="S::alopezc1501@alumno.ipn.mx::8bb5f28a-b2db-4f23-9681-ee29307d6786" providerId="AD" clId="Web-{8CD0502F-E410-47C0-AFD3-2D6C900DBD7F}" dt="2022-11-29T20:36:15.164" v="570" actId="20577"/>
        <pc:sldMkLst>
          <pc:docMk/>
          <pc:sldMk cId="445072725" sldId="295"/>
        </pc:sldMkLst>
        <pc:spChg chg="mod">
          <ac:chgData name="Ana Paulina Lopez Cazares" userId="S::alopezc1501@alumno.ipn.mx::8bb5f28a-b2db-4f23-9681-ee29307d6786" providerId="AD" clId="Web-{8CD0502F-E410-47C0-AFD3-2D6C900DBD7F}" dt="2022-11-29T20:07:49.093" v="453" actId="20577"/>
          <ac:spMkLst>
            <pc:docMk/>
            <pc:sldMk cId="445072725" sldId="295"/>
            <ac:spMk id="2" creationId="{00000000-0000-0000-0000-000000000000}"/>
          </ac:spMkLst>
        </pc:spChg>
        <pc:spChg chg="del mod">
          <ac:chgData name="Ana Paulina Lopez Cazares" userId="S::alopezc1501@alumno.ipn.mx::8bb5f28a-b2db-4f23-9681-ee29307d6786" providerId="AD" clId="Web-{8CD0502F-E410-47C0-AFD3-2D6C900DBD7F}" dt="2022-11-29T19:45:46.516" v="363"/>
          <ac:spMkLst>
            <pc:docMk/>
            <pc:sldMk cId="445072725" sldId="295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7:55.234" v="454" actId="20577"/>
          <ac:spMkLst>
            <pc:docMk/>
            <pc:sldMk cId="445072725" sldId="295"/>
            <ac:spMk id="4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8CD0502F-E410-47C0-AFD3-2D6C900DBD7F}" dt="2022-11-29T19:45:59.407" v="365"/>
          <ac:spMkLst>
            <pc:docMk/>
            <pc:sldMk cId="445072725" sldId="295"/>
            <ac:spMk id="7" creationId="{5EA425C7-FEBB-5DA1-20CE-E48B1C62EBC9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15.164" v="570" actId="20577"/>
          <ac:spMkLst>
            <pc:docMk/>
            <pc:sldMk cId="445072725" sldId="295"/>
            <ac:spMk id="9" creationId="{54D9CE11-3F6E-0475-EB15-4A8398DCFF0D}"/>
          </ac:spMkLst>
        </pc:spChg>
        <pc:picChg chg="add mod">
          <ac:chgData name="Ana Paulina Lopez Cazares" userId="S::alopezc1501@alumno.ipn.mx::8bb5f28a-b2db-4f23-9681-ee29307d6786" providerId="AD" clId="Web-{8CD0502F-E410-47C0-AFD3-2D6C900DBD7F}" dt="2022-11-29T19:46:05.110" v="366" actId="1076"/>
          <ac:picMkLst>
            <pc:docMk/>
            <pc:sldMk cId="445072725" sldId="295"/>
            <ac:picMk id="5" creationId="{835E53B6-0B09-2C16-32B9-DFF46766E7DC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05:25.527" v="432" actId="20577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8CD0502F-E410-47C0-AFD3-2D6C900DBD7F}" dt="2022-11-29T20:05:19.605" v="431" actId="20577"/>
          <ac:spMkLst>
            <pc:docMk/>
            <pc:sldMk cId="912070137" sldId="299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5:25.527" v="432" actId="20577"/>
          <ac:spMkLst>
            <pc:docMk/>
            <pc:sldMk cId="912070137" sldId="299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5:40.901" v="96" actId="20577"/>
          <ac:spMkLst>
            <pc:docMk/>
            <pc:sldMk cId="912070137" sldId="299"/>
            <ac:spMk id="7" creationId="{07F73C42-3E4E-D7B2-EF0B-AF4DAAF18A23}"/>
          </ac:spMkLst>
        </pc:spChg>
        <pc:graphicFrameChg chg="mod modGraphic">
          <ac:chgData name="Ana Paulina Lopez Cazares" userId="S::alopezc1501@alumno.ipn.mx::8bb5f28a-b2db-4f23-9681-ee29307d6786" providerId="AD" clId="Web-{8CD0502F-E410-47C0-AFD3-2D6C900DBD7F}" dt="2022-11-29T20:04:16.213" v="430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8CD0502F-E410-47C0-AFD3-2D6C900DBD7F}" dt="2022-11-29T20:06:29.872" v="435" actId="20577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8CD0502F-E410-47C0-AFD3-2D6C900DBD7F}" dt="2022-11-29T20:06:25.200" v="434" actId="20577"/>
          <ac:spMkLst>
            <pc:docMk/>
            <pc:sldMk cId="561610578" sldId="30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6:19.857" v="433" actId="20577"/>
          <ac:spMkLst>
            <pc:docMk/>
            <pc:sldMk cId="561610578" sldId="300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6:29.872" v="435" actId="20577"/>
          <ac:spMkLst>
            <pc:docMk/>
            <pc:sldMk cId="561610578" sldId="300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5:52.104" v="99" actId="1076"/>
          <ac:spMkLst>
            <pc:docMk/>
            <pc:sldMk cId="561610578" sldId="300"/>
            <ac:spMk id="7" creationId="{DBF22922-206D-2FA5-4B7E-2FB47DD469C9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6:48.404" v="437" actId="20577"/>
        <pc:sldMkLst>
          <pc:docMk/>
          <pc:sldMk cId="2604122933" sldId="301"/>
        </pc:sldMkLst>
        <pc:spChg chg="mod">
          <ac:chgData name="Ana Paulina Lopez Cazares" userId="S::alopezc1501@alumno.ipn.mx::8bb5f28a-b2db-4f23-9681-ee29307d6786" providerId="AD" clId="Web-{8CD0502F-E410-47C0-AFD3-2D6C900DBD7F}" dt="2022-11-29T20:06:44.779" v="436" actId="20577"/>
          <ac:spMkLst>
            <pc:docMk/>
            <pc:sldMk cId="2604122933" sldId="301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6:48.404" v="437" actId="20577"/>
          <ac:spMkLst>
            <pc:docMk/>
            <pc:sldMk cId="2604122933" sldId="301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5:59.933" v="102" actId="20577"/>
          <ac:spMkLst>
            <pc:docMk/>
            <pc:sldMk cId="2604122933" sldId="301"/>
            <ac:spMk id="7" creationId="{37B5C764-D1A3-77E8-0DBB-C531F554ADE7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6:57.967" v="439" actId="20577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8CD0502F-E410-47C0-AFD3-2D6C900DBD7F}" dt="2022-11-29T20:06:54.717" v="438" actId="20577"/>
          <ac:spMkLst>
            <pc:docMk/>
            <pc:sldMk cId="408102869" sldId="302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6:57.967" v="439" actId="20577"/>
          <ac:spMkLst>
            <pc:docMk/>
            <pc:sldMk cId="408102869" sldId="302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6:11.824" v="108" actId="1076"/>
          <ac:spMkLst>
            <pc:docMk/>
            <pc:sldMk cId="408102869" sldId="302"/>
            <ac:spMk id="9" creationId="{6B95DC74-5C15-2021-9AA4-C95734DDB9BA}"/>
          </ac:spMkLst>
        </pc:spChg>
      </pc:sldChg>
      <pc:sldChg chg="addSp delSp modSp mod modClrScheme chgLayout">
        <pc:chgData name="Ana Paulina Lopez Cazares" userId="S::alopezc1501@alumno.ipn.mx::8bb5f28a-b2db-4f23-9681-ee29307d6786" providerId="AD" clId="Web-{8CD0502F-E410-47C0-AFD3-2D6C900DBD7F}" dt="2022-11-29T20:07:20.170" v="449"/>
        <pc:sldMkLst>
          <pc:docMk/>
          <pc:sldMk cId="2326122330" sldId="303"/>
        </pc:sldMkLst>
        <pc:spChg chg="mod ord">
          <ac:chgData name="Ana Paulina Lopez Cazares" userId="S::alopezc1501@alumno.ipn.mx::8bb5f28a-b2db-4f23-9681-ee29307d6786" providerId="AD" clId="Web-{8CD0502F-E410-47C0-AFD3-2D6C900DBD7F}" dt="2022-11-29T20:07:06.454" v="440" actId="20577"/>
          <ac:spMkLst>
            <pc:docMk/>
            <pc:sldMk cId="2326122330" sldId="303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7:12.686" v="441" actId="20577"/>
          <ac:spMkLst>
            <pc:docMk/>
            <pc:sldMk cId="2326122330" sldId="303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6:34.558" v="113" actId="1076"/>
          <ac:spMkLst>
            <pc:docMk/>
            <pc:sldMk cId="2326122330" sldId="303"/>
            <ac:spMk id="7" creationId="{FBCA538A-035D-1087-A860-C1ABF80B93EA}"/>
          </ac:spMkLst>
        </pc:spChg>
        <pc:spChg chg="add del mod ord">
          <ac:chgData name="Ana Paulina Lopez Cazares" userId="S::alopezc1501@alumno.ipn.mx::8bb5f28a-b2db-4f23-9681-ee29307d6786" providerId="AD" clId="Web-{8CD0502F-E410-47C0-AFD3-2D6C900DBD7F}" dt="2022-11-29T19:32:28.185" v="334"/>
          <ac:spMkLst>
            <pc:docMk/>
            <pc:sldMk cId="2326122330" sldId="303"/>
            <ac:spMk id="8" creationId="{36CB83C6-F766-2F75-ED36-0723A14E0F1D}"/>
          </ac:spMkLst>
        </pc:spChg>
        <pc:graphicFrameChg chg="mod modGraphic">
          <ac:chgData name="Ana Paulina Lopez Cazares" userId="S::alopezc1501@alumno.ipn.mx::8bb5f28a-b2db-4f23-9681-ee29307d6786" providerId="AD" clId="Web-{8CD0502F-E410-47C0-AFD3-2D6C900DBD7F}" dt="2022-11-29T20:07:20.170" v="449"/>
          <ac:graphicFrameMkLst>
            <pc:docMk/>
            <pc:sldMk cId="2326122330" sldId="303"/>
            <ac:graphicFrameMk id="5" creationId="{D3342D1C-2FB1-526D-61B8-4EE90FAA32F4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8CD0502F-E410-47C0-AFD3-2D6C900DBD7F}" dt="2022-11-29T20:36:21.789" v="572" actId="20577"/>
        <pc:sldMkLst>
          <pc:docMk/>
          <pc:sldMk cId="1768756864" sldId="306"/>
        </pc:sldMkLst>
        <pc:spChg chg="mod">
          <ac:chgData name="Ana Paulina Lopez Cazares" userId="S::alopezc1501@alumno.ipn.mx::8bb5f28a-b2db-4f23-9681-ee29307d6786" providerId="AD" clId="Web-{8CD0502F-E410-47C0-AFD3-2D6C900DBD7F}" dt="2022-11-29T20:08:00.625" v="455" actId="20577"/>
          <ac:spMkLst>
            <pc:docMk/>
            <pc:sldMk cId="1768756864" sldId="306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8:06.812" v="456" actId="20577"/>
          <ac:spMkLst>
            <pc:docMk/>
            <pc:sldMk cId="1768756864" sldId="306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21.789" v="572" actId="20577"/>
          <ac:spMkLst>
            <pc:docMk/>
            <pc:sldMk cId="1768756864" sldId="306"/>
            <ac:spMk id="7" creationId="{2C11CD51-7B73-320E-6FEE-ACE665E7511D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6:25.492" v="573" actId="20577"/>
        <pc:sldMkLst>
          <pc:docMk/>
          <pc:sldMk cId="3530140169" sldId="307"/>
        </pc:sldMkLst>
        <pc:spChg chg="mod">
          <ac:chgData name="Ana Paulina Lopez Cazares" userId="S::alopezc1501@alumno.ipn.mx::8bb5f28a-b2db-4f23-9681-ee29307d6786" providerId="AD" clId="Web-{8CD0502F-E410-47C0-AFD3-2D6C900DBD7F}" dt="2022-11-29T20:08:11.922" v="457" actId="20577"/>
          <ac:spMkLst>
            <pc:docMk/>
            <pc:sldMk cId="3530140169" sldId="307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8:15.312" v="458" actId="20577"/>
          <ac:spMkLst>
            <pc:docMk/>
            <pc:sldMk cId="3530140169" sldId="307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25.492" v="573" actId="20577"/>
          <ac:spMkLst>
            <pc:docMk/>
            <pc:sldMk cId="3530140169" sldId="307"/>
            <ac:spMk id="8" creationId="{1AC03840-15A5-A22E-00BD-58BA5C1F7F85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19:33:45.155" v="337" actId="1076"/>
          <ac:picMkLst>
            <pc:docMk/>
            <pc:sldMk cId="3530140169" sldId="307"/>
            <ac:picMk id="5" creationId="{FA21E2AB-292A-B209-98C5-5D51FABB1BD9}"/>
          </ac:picMkLst>
        </pc:picChg>
      </pc:sldChg>
      <pc:sldChg chg="addSp delSp modSp mod modClrScheme chgLayout">
        <pc:chgData name="Ana Paulina Lopez Cazares" userId="S::alopezc1501@alumno.ipn.mx::8bb5f28a-b2db-4f23-9681-ee29307d6786" providerId="AD" clId="Web-{8CD0502F-E410-47C0-AFD3-2D6C900DBD7F}" dt="2022-11-29T20:36:31.148" v="574" actId="20577"/>
        <pc:sldMkLst>
          <pc:docMk/>
          <pc:sldMk cId="656562194" sldId="308"/>
        </pc:sldMkLst>
        <pc:spChg chg="mod ord">
          <ac:chgData name="Ana Paulina Lopez Cazares" userId="S::alopezc1501@alumno.ipn.mx::8bb5f28a-b2db-4f23-9681-ee29307d6786" providerId="AD" clId="Web-{8CD0502F-E410-47C0-AFD3-2D6C900DBD7F}" dt="2022-11-29T20:08:21.906" v="459" actId="20577"/>
          <ac:spMkLst>
            <pc:docMk/>
            <pc:sldMk cId="656562194" sldId="308"/>
            <ac:spMk id="2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19:03:53.504" v="273" actId="14100"/>
          <ac:spMkLst>
            <pc:docMk/>
            <pc:sldMk cId="656562194" sldId="308"/>
            <ac:spMk id="3" creationId="{40D1F75E-2A0A-17F2-619E-3766502DE17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8:25.188" v="460" actId="20577"/>
          <ac:spMkLst>
            <pc:docMk/>
            <pc:sldMk cId="656562194" sldId="308"/>
            <ac:spMk id="4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19:07:28.712" v="291" actId="14100"/>
          <ac:spMkLst>
            <pc:docMk/>
            <pc:sldMk cId="656562194" sldId="308"/>
            <ac:spMk id="5" creationId="{FB0A22DD-3225-624B-9DEE-8B900B02F6A2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20:08:29.875" v="461" actId="20577"/>
          <ac:spMkLst>
            <pc:docMk/>
            <pc:sldMk cId="656562194" sldId="308"/>
            <ac:spMk id="6" creationId="{F08E5FEB-B903-011B-98E3-449BDA1DA5EB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20:08:34.016" v="462" actId="20577"/>
          <ac:spMkLst>
            <pc:docMk/>
            <pc:sldMk cId="656562194" sldId="308"/>
            <ac:spMk id="7" creationId="{823BDC6D-DDFA-86F6-C941-7CCC9B1A555B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19:04:53.834" v="280" actId="14100"/>
          <ac:spMkLst>
            <pc:docMk/>
            <pc:sldMk cId="656562194" sldId="308"/>
            <ac:spMk id="8" creationId="{DFCBEAA5-B615-A771-DF1C-5D84E0E82921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20:08:37.953" v="463" actId="20577"/>
          <ac:spMkLst>
            <pc:docMk/>
            <pc:sldMk cId="656562194" sldId="308"/>
            <ac:spMk id="9" creationId="{A6CD6299-8751-9B08-4D9B-6FF92169E421}"/>
          </ac:spMkLst>
        </pc:spChg>
        <pc:spChg chg="del mod">
          <ac:chgData name="Ana Paulina Lopez Cazares" userId="S::alopezc1501@alumno.ipn.mx::8bb5f28a-b2db-4f23-9681-ee29307d6786" providerId="AD" clId="Web-{8CD0502F-E410-47C0-AFD3-2D6C900DBD7F}" dt="2022-11-29T18:56:49.323" v="200"/>
          <ac:spMkLst>
            <pc:docMk/>
            <pc:sldMk cId="656562194" sldId="308"/>
            <ac:spMk id="11" creationId="{F145DD90-4FE6-DFA3-22CF-B4DED05A8C0A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9:06:32.352" v="287" actId="14100"/>
          <ac:spMkLst>
            <pc:docMk/>
            <pc:sldMk cId="656562194" sldId="308"/>
            <ac:spMk id="12" creationId="{7DB3B292-F6CB-38B8-46C0-A063B0F4E89A}"/>
          </ac:spMkLst>
        </pc:spChg>
        <pc:spChg chg="add del mod">
          <ac:chgData name="Ana Paulina Lopez Cazares" userId="S::alopezc1501@alumno.ipn.mx::8bb5f28a-b2db-4f23-9681-ee29307d6786" providerId="AD" clId="Web-{8CD0502F-E410-47C0-AFD3-2D6C900DBD7F}" dt="2022-11-29T18:55:05.851" v="187"/>
          <ac:spMkLst>
            <pc:docMk/>
            <pc:sldMk cId="656562194" sldId="308"/>
            <ac:spMk id="14" creationId="{7170AA43-6F32-01ED-212B-D892979E547E}"/>
          </ac:spMkLst>
        </pc:spChg>
        <pc:spChg chg="add del mod">
          <ac:chgData name="Ana Paulina Lopez Cazares" userId="S::alopezc1501@alumno.ipn.mx::8bb5f28a-b2db-4f23-9681-ee29307d6786" providerId="AD" clId="Web-{8CD0502F-E410-47C0-AFD3-2D6C900DBD7F}" dt="2022-11-29T18:56:34.088" v="196"/>
          <ac:spMkLst>
            <pc:docMk/>
            <pc:sldMk cId="656562194" sldId="308"/>
            <ac:spMk id="15" creationId="{458FE303-0FC2-4981-C851-E0774A0F696D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08:43.188" v="464" actId="20577"/>
          <ac:spMkLst>
            <pc:docMk/>
            <pc:sldMk cId="656562194" sldId="308"/>
            <ac:spMk id="17" creationId="{0159443C-3A5F-44F3-73B9-1D9AD01429AC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31.148" v="574" actId="20577"/>
          <ac:spMkLst>
            <pc:docMk/>
            <pc:sldMk cId="656562194" sldId="308"/>
            <ac:spMk id="19" creationId="{9A188F44-B9B7-A220-1020-44626F6BB1DD}"/>
          </ac:spMkLst>
        </pc:spChg>
        <pc:picChg chg="del">
          <ac:chgData name="Ana Paulina Lopez Cazares" userId="S::alopezc1501@alumno.ipn.mx::8bb5f28a-b2db-4f23-9681-ee29307d6786" providerId="AD" clId="Web-{8CD0502F-E410-47C0-AFD3-2D6C900DBD7F}" dt="2022-11-29T18:51:04.737" v="125"/>
          <ac:picMkLst>
            <pc:docMk/>
            <pc:sldMk cId="656562194" sldId="308"/>
            <ac:picMk id="10" creationId="{88F72658-9625-258C-40A7-45C4A54319E5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36:46.305" v="581" actId="20577"/>
        <pc:sldMkLst>
          <pc:docMk/>
          <pc:sldMk cId="502126658" sldId="309"/>
        </pc:sldMkLst>
        <pc:spChg chg="mod">
          <ac:chgData name="Ana Paulina Lopez Cazares" userId="S::alopezc1501@alumno.ipn.mx::8bb5f28a-b2db-4f23-9681-ee29307d6786" providerId="AD" clId="Web-{8CD0502F-E410-47C0-AFD3-2D6C900DBD7F}" dt="2022-11-29T20:09:34.064" v="471" actId="20577"/>
          <ac:spMkLst>
            <pc:docMk/>
            <pc:sldMk cId="502126658" sldId="309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9:13.361" v="469" actId="20577"/>
          <ac:spMkLst>
            <pc:docMk/>
            <pc:sldMk cId="502126658" sldId="309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46.305" v="581" actId="20577"/>
          <ac:spMkLst>
            <pc:docMk/>
            <pc:sldMk cId="502126658" sldId="309"/>
            <ac:spMk id="5" creationId="{72E7E04B-4F50-CAB1-43C2-61C4FBA351A7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09:47.018" v="473" actId="14100"/>
          <ac:picMkLst>
            <pc:docMk/>
            <pc:sldMk cId="502126658" sldId="309"/>
            <ac:picMk id="14" creationId="{B892A149-650E-4FB0-F7DA-6F20D64F7EFC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37:16.493" v="593" actId="20577"/>
        <pc:sldMkLst>
          <pc:docMk/>
          <pc:sldMk cId="1762446450" sldId="310"/>
        </pc:sldMkLst>
        <pc:spChg chg="mod">
          <ac:chgData name="Ana Paulina Lopez Cazares" userId="S::alopezc1501@alumno.ipn.mx::8bb5f28a-b2db-4f23-9681-ee29307d6786" providerId="AD" clId="Web-{8CD0502F-E410-47C0-AFD3-2D6C900DBD7F}" dt="2022-11-29T20:10:41.566" v="480" actId="20577"/>
          <ac:spMkLst>
            <pc:docMk/>
            <pc:sldMk cId="1762446450" sldId="31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45.769" v="481" actId="20577"/>
          <ac:spMkLst>
            <pc:docMk/>
            <pc:sldMk cId="1762446450" sldId="310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7:16.493" v="593" actId="20577"/>
          <ac:spMkLst>
            <pc:docMk/>
            <pc:sldMk cId="1762446450" sldId="310"/>
            <ac:spMk id="5" creationId="{8869C37B-9B9D-C45E-2A07-057FFF0E2E12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6:56.180" v="587" actId="20577"/>
        <pc:sldMkLst>
          <pc:docMk/>
          <pc:sldMk cId="1378419113" sldId="311"/>
        </pc:sldMkLst>
        <pc:spChg chg="mod">
          <ac:chgData name="Ana Paulina Lopez Cazares" userId="S::alopezc1501@alumno.ipn.mx::8bb5f28a-b2db-4f23-9681-ee29307d6786" providerId="AD" clId="Web-{8CD0502F-E410-47C0-AFD3-2D6C900DBD7F}" dt="2022-11-29T20:10:21.753" v="476" actId="20577"/>
          <ac:spMkLst>
            <pc:docMk/>
            <pc:sldMk cId="1378419113" sldId="311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25.440" v="477" actId="20577"/>
          <ac:spMkLst>
            <pc:docMk/>
            <pc:sldMk cId="1378419113" sldId="311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56.180" v="587" actId="20577"/>
          <ac:spMkLst>
            <pc:docMk/>
            <pc:sldMk cId="1378419113" sldId="311"/>
            <ac:spMk id="6" creationId="{4DEE423C-B500-EB9C-34B1-37D6AE47BB18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19:50:25.850" v="368" actId="1076"/>
          <ac:picMkLst>
            <pc:docMk/>
            <pc:sldMk cId="1378419113" sldId="311"/>
            <ac:picMk id="3" creationId="{664E1A6E-2ECF-3F1A-B271-A8CFD28C0E0A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19:50:23.647" v="367" actId="1076"/>
          <ac:picMkLst>
            <pc:docMk/>
            <pc:sldMk cId="1378419113" sldId="311"/>
            <ac:picMk id="7" creationId="{86F72110-38FA-0BAD-2F25-C6F95D3AEFE5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42:34.079" v="612" actId="1076"/>
        <pc:sldMkLst>
          <pc:docMk/>
          <pc:sldMk cId="576653397" sldId="313"/>
        </pc:sldMkLst>
        <pc:spChg chg="add mod">
          <ac:chgData name="Ana Paulina Lopez Cazares" userId="S::alopezc1501@alumno.ipn.mx::8bb5f28a-b2db-4f23-9681-ee29307d6786" providerId="AD" clId="Web-{8CD0502F-E410-47C0-AFD3-2D6C900DBD7F}" dt="2022-11-29T20:37:33.244" v="600" actId="20577"/>
          <ac:spMkLst>
            <pc:docMk/>
            <pc:sldMk cId="576653397" sldId="313"/>
            <ac:spMk id="5" creationId="{32F68192-C899-CDCB-150E-578B6E4DD189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42:34.079" v="612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8:11:22.383" v="4" actId="1076"/>
          <ac:spMkLst>
            <pc:docMk/>
            <pc:sldMk cId="576653397" sldId="313"/>
            <ac:spMk id="8" creationId="{FCD29474-C9E9-EB6D-BD79-62150821D8A2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42:00.343" v="606" actId="1076"/>
          <ac:spMkLst>
            <pc:docMk/>
            <pc:sldMk cId="576653397" sldId="313"/>
            <ac:spMk id="12" creationId="{C61BBE11-ED1B-8EB4-830B-BB4CED39EC55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42:25.766" v="610" actId="1076"/>
          <ac:spMkLst>
            <pc:docMk/>
            <pc:sldMk cId="576653397" sldId="313"/>
            <ac:spMk id="14" creationId="{7392D1E7-C1E9-4319-E1B9-938745C65972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42:12.125" v="608" actId="1076"/>
          <ac:spMkLst>
            <pc:docMk/>
            <pc:sldMk cId="576653397" sldId="313"/>
            <ac:spMk id="17" creationId="{027935C3-0593-7E8E-E3C2-64128CC2983E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42:34.079" v="611" actId="1076"/>
          <ac:picMkLst>
            <pc:docMk/>
            <pc:sldMk cId="576653397" sldId="313"/>
            <ac:picMk id="4" creationId="{B0C731C4-7F80-7B82-2265-BF821676A321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18:11:10.039" v="0" actId="1076"/>
          <ac:picMkLst>
            <pc:docMk/>
            <pc:sldMk cId="576653397" sldId="313"/>
            <ac:picMk id="7" creationId="{ACEC9263-ADB4-C65C-0299-7212E0DBE586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0:42:00.329" v="605" actId="1076"/>
          <ac:picMkLst>
            <pc:docMk/>
            <pc:sldMk cId="576653397" sldId="313"/>
            <ac:picMk id="11" creationId="{7255602F-E829-FE6B-3343-0BC08B39E476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0:42:25.750" v="609" actId="1076"/>
          <ac:picMkLst>
            <pc:docMk/>
            <pc:sldMk cId="576653397" sldId="313"/>
            <ac:picMk id="13" creationId="{923D5A5F-FF38-43A7-56A8-D8C0331D10AA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0:42:12.109" v="607" actId="1076"/>
          <ac:picMkLst>
            <pc:docMk/>
            <pc:sldMk cId="576653397" sldId="313"/>
            <ac:picMk id="15" creationId="{BC514F3F-7A49-DAD5-2729-865509198A20}"/>
          </ac:picMkLst>
        </pc:picChg>
      </pc:sldChg>
      <pc:sldChg chg="del">
        <pc:chgData name="Ana Paulina Lopez Cazares" userId="S::alopezc1501@alumno.ipn.mx::8bb5f28a-b2db-4f23-9681-ee29307d6786" providerId="AD" clId="Web-{8CD0502F-E410-47C0-AFD3-2D6C900DBD7F}" dt="2022-11-29T20:15:29.369" v="523"/>
        <pc:sldMkLst>
          <pc:docMk/>
          <pc:sldMk cId="3685341286" sldId="314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9.369" v="522"/>
        <pc:sldMkLst>
          <pc:docMk/>
          <pc:sldMk cId="3076137227" sldId="315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9.369" v="521"/>
        <pc:sldMkLst>
          <pc:docMk/>
          <pc:sldMk cId="4169799929" sldId="316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916" v="520"/>
        <pc:sldMkLst>
          <pc:docMk/>
          <pc:sldMk cId="1120385444" sldId="317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900" v="519"/>
        <pc:sldMkLst>
          <pc:docMk/>
          <pc:sldMk cId="1197881958" sldId="318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463" v="518"/>
        <pc:sldMkLst>
          <pc:docMk/>
          <pc:sldMk cId="2745223772" sldId="319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463" v="517"/>
        <pc:sldMkLst>
          <pc:docMk/>
          <pc:sldMk cId="2462906681" sldId="320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463" v="516"/>
        <pc:sldMkLst>
          <pc:docMk/>
          <pc:sldMk cId="3711510224" sldId="321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463" v="515"/>
        <pc:sldMkLst>
          <pc:docMk/>
          <pc:sldMk cId="4074979572" sldId="322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4"/>
        <pc:sldMkLst>
          <pc:docMk/>
          <pc:sldMk cId="1348184435" sldId="323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3"/>
        <pc:sldMkLst>
          <pc:docMk/>
          <pc:sldMk cId="3319085133" sldId="324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2"/>
        <pc:sldMkLst>
          <pc:docMk/>
          <pc:sldMk cId="2587634789" sldId="325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1"/>
        <pc:sldMkLst>
          <pc:docMk/>
          <pc:sldMk cId="1653565242" sldId="326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0"/>
        <pc:sldMkLst>
          <pc:docMk/>
          <pc:sldMk cId="2769456561" sldId="327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09"/>
        <pc:sldMkLst>
          <pc:docMk/>
          <pc:sldMk cId="2318521904" sldId="328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08"/>
        <pc:sldMkLst>
          <pc:docMk/>
          <pc:sldMk cId="2804602539" sldId="329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916" v="507"/>
        <pc:sldMkLst>
          <pc:docMk/>
          <pc:sldMk cId="2087217280" sldId="330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63" v="506"/>
        <pc:sldMkLst>
          <pc:docMk/>
          <pc:sldMk cId="3726236309" sldId="331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63" v="505"/>
        <pc:sldMkLst>
          <pc:docMk/>
          <pc:sldMk cId="4133195508" sldId="332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63" v="504"/>
        <pc:sldMkLst>
          <pc:docMk/>
          <pc:sldMk cId="2204959545" sldId="333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503"/>
        <pc:sldMkLst>
          <pc:docMk/>
          <pc:sldMk cId="673651288" sldId="334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502"/>
        <pc:sldMkLst>
          <pc:docMk/>
          <pc:sldMk cId="3021224730" sldId="335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501"/>
        <pc:sldMkLst>
          <pc:docMk/>
          <pc:sldMk cId="508797" sldId="336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500"/>
        <pc:sldMkLst>
          <pc:docMk/>
          <pc:sldMk cId="1038588620" sldId="337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499"/>
        <pc:sldMkLst>
          <pc:docMk/>
          <pc:sldMk cId="1132943482" sldId="338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32" v="498"/>
        <pc:sldMkLst>
          <pc:docMk/>
          <pc:sldMk cId="246501074" sldId="339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32" v="497"/>
        <pc:sldMkLst>
          <pc:docMk/>
          <pc:sldMk cId="3503050628" sldId="340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32" v="496"/>
        <pc:sldMkLst>
          <pc:docMk/>
          <pc:sldMk cId="2612141320" sldId="341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32" v="495"/>
        <pc:sldMkLst>
          <pc:docMk/>
          <pc:sldMk cId="2289755800" sldId="342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010" v="494"/>
        <pc:sldMkLst>
          <pc:docMk/>
          <pc:sldMk cId="78837085" sldId="343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010" v="493"/>
        <pc:sldMkLst>
          <pc:docMk/>
          <pc:sldMk cId="653750556" sldId="344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010" v="492"/>
        <pc:sldMkLst>
          <pc:docMk/>
          <pc:sldMk cId="901131219" sldId="345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72" v="491"/>
        <pc:sldMkLst>
          <pc:docMk/>
          <pc:sldMk cId="3168239896" sldId="346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72" v="490"/>
        <pc:sldMkLst>
          <pc:docMk/>
          <pc:sldMk cId="1939105718" sldId="347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57" v="489"/>
        <pc:sldMkLst>
          <pc:docMk/>
          <pc:sldMk cId="3944729151" sldId="348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57" v="488"/>
        <pc:sldMkLst>
          <pc:docMk/>
          <pc:sldMk cId="932001367" sldId="349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57" v="487"/>
        <pc:sldMkLst>
          <pc:docMk/>
          <pc:sldMk cId="1510429251" sldId="350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57" v="486"/>
        <pc:sldMkLst>
          <pc:docMk/>
          <pc:sldMk cId="477667852" sldId="351"/>
        </pc:sldMkLst>
      </pc:sldChg>
      <pc:sldChg chg="addSp modSp">
        <pc:chgData name="Ana Paulina Lopez Cazares" userId="S::alopezc1501@alumno.ipn.mx::8bb5f28a-b2db-4f23-9681-ee29307d6786" providerId="AD" clId="Web-{8CD0502F-E410-47C0-AFD3-2D6C900DBD7F}" dt="2022-11-29T19:59:08.159" v="376" actId="20577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8CD0502F-E410-47C0-AFD3-2D6C900DBD7F}" dt="2022-11-29T19:59:08.159" v="376" actId="20577"/>
          <ac:spMkLst>
            <pc:docMk/>
            <pc:sldMk cId="4258736502" sldId="354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59:01.050" v="375" actId="20577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58:42.596" v="372" actId="20577"/>
          <ac:spMkLst>
            <pc:docMk/>
            <pc:sldMk cId="4258736502" sldId="354"/>
            <ac:spMk id="10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58:48.393" v="373" actId="20577"/>
          <ac:spMkLst>
            <pc:docMk/>
            <pc:sldMk cId="4258736502" sldId="354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58:56.174" v="374" actId="20577"/>
          <ac:spMkLst>
            <pc:docMk/>
            <pc:sldMk cId="4258736502" sldId="354"/>
            <ac:spMk id="19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05.085" v="51" actId="20577"/>
          <ac:spMkLst>
            <pc:docMk/>
            <pc:sldMk cId="4258736502" sldId="354"/>
            <ac:spMk id="21" creationId="{41A93BB6-D4B8-E648-6421-D44F2A6F9631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41:47.999" v="604" actId="20577"/>
        <pc:sldMkLst>
          <pc:docMk/>
          <pc:sldMk cId="4040010388" sldId="355"/>
        </pc:sldMkLst>
        <pc:spChg chg="add mod">
          <ac:chgData name="Ana Paulina Lopez Cazares" userId="S::alopezc1501@alumno.ipn.mx::8bb5f28a-b2db-4f23-9681-ee29307d6786" providerId="AD" clId="Web-{8CD0502F-E410-47C0-AFD3-2D6C900DBD7F}" dt="2022-11-29T20:41:47.999" v="604" actId="20577"/>
          <ac:spMkLst>
            <pc:docMk/>
            <pc:sldMk cId="4040010388" sldId="355"/>
            <ac:spMk id="3" creationId="{92D5F156-C7DD-A557-8835-E6124546759A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1:24.506" v="409" actId="20577"/>
        <pc:sldMkLst>
          <pc:docMk/>
          <pc:sldMk cId="2341680385" sldId="356"/>
        </pc:sldMkLst>
        <pc:spChg chg="mod">
          <ac:chgData name="Ana Paulina Lopez Cazares" userId="S::alopezc1501@alumno.ipn.mx::8bb5f28a-b2db-4f23-9681-ee29307d6786" providerId="AD" clId="Web-{8CD0502F-E410-47C0-AFD3-2D6C900DBD7F}" dt="2022-11-29T20:01:24.506" v="409" actId="20577"/>
          <ac:spMkLst>
            <pc:docMk/>
            <pc:sldMk cId="2341680385" sldId="356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17.443" v="408" actId="20577"/>
          <ac:spMkLst>
            <pc:docMk/>
            <pc:sldMk cId="2341680385" sldId="356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55.758" v="63" actId="20577"/>
          <ac:spMkLst>
            <pc:docMk/>
            <pc:sldMk cId="2341680385" sldId="356"/>
            <ac:spMk id="15" creationId="{B0B4D8B0-A60C-41C1-0A4C-B11C7783D22C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0:55.880" v="403" actId="20577"/>
          <ac:spMkLst>
            <pc:docMk/>
            <pc:sldMk cId="2341680385" sldId="356"/>
            <ac:spMk id="17" creationId="{2512DFD4-6352-A88A-16C2-908AA66EC10A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0:59.943" v="404" actId="20577"/>
          <ac:spMkLst>
            <pc:docMk/>
            <pc:sldMk cId="2341680385" sldId="356"/>
            <ac:spMk id="18" creationId="{CA4D6469-6AE6-4C70-57C9-F09D018C53CE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05.802" v="405" actId="20577"/>
          <ac:spMkLst>
            <pc:docMk/>
            <pc:sldMk cId="2341680385" sldId="356"/>
            <ac:spMk id="19" creationId="{1539F603-2F4A-8E60-F6F7-05AA1B58EF9A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09.740" v="406" actId="20577"/>
          <ac:spMkLst>
            <pc:docMk/>
            <pc:sldMk cId="2341680385" sldId="356"/>
            <ac:spMk id="20" creationId="{5298D516-4CB6-0DDF-A1B1-9CDBE60BCC94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13.740" v="407" actId="20577"/>
          <ac:spMkLst>
            <pc:docMk/>
            <pc:sldMk cId="2341680385" sldId="356"/>
            <ac:spMk id="21" creationId="{C6D50257-76FF-9520-6AE2-DB19DB32F498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19:29:54.572" v="330" actId="14100"/>
          <ac:picMkLst>
            <pc:docMk/>
            <pc:sldMk cId="2341680385" sldId="356"/>
            <ac:picMk id="9" creationId="{FE061125-80BD-A653-4598-540E46DE3F93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36:51.539" v="584" actId="20577"/>
        <pc:sldMkLst>
          <pc:docMk/>
          <pc:sldMk cId="2338406880" sldId="357"/>
        </pc:sldMkLst>
        <pc:spChg chg="mod">
          <ac:chgData name="Ana Paulina Lopez Cazares" userId="S::alopezc1501@alumno.ipn.mx::8bb5f28a-b2db-4f23-9681-ee29307d6786" providerId="AD" clId="Web-{8CD0502F-E410-47C0-AFD3-2D6C900DBD7F}" dt="2022-11-29T20:09:56.393" v="474" actId="20577"/>
          <ac:spMkLst>
            <pc:docMk/>
            <pc:sldMk cId="2338406880" sldId="357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00.488" v="475" actId="20577"/>
          <ac:spMkLst>
            <pc:docMk/>
            <pc:sldMk cId="2338406880" sldId="357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51.539" v="584" actId="20577"/>
          <ac:spMkLst>
            <pc:docMk/>
            <pc:sldMk cId="2338406880" sldId="357"/>
            <ac:spMk id="6" creationId="{88E194BC-18AB-2199-BFCC-53D9693D3F75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7:41.483" v="452" actId="20577"/>
        <pc:sldMkLst>
          <pc:docMk/>
          <pc:sldMk cId="2532253656" sldId="358"/>
        </pc:sldMkLst>
        <pc:spChg chg="mod">
          <ac:chgData name="Ana Paulina Lopez Cazares" userId="S::alopezc1501@alumno.ipn.mx::8bb5f28a-b2db-4f23-9681-ee29307d6786" providerId="AD" clId="Web-{8CD0502F-E410-47C0-AFD3-2D6C900DBD7F}" dt="2022-11-29T20:07:38.093" v="451" actId="20577"/>
          <ac:spMkLst>
            <pc:docMk/>
            <pc:sldMk cId="2532253656" sldId="358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7:41.483" v="452" actId="20577"/>
          <ac:spMkLst>
            <pc:docMk/>
            <pc:sldMk cId="2532253656" sldId="358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6:47.356" v="119" actId="20577"/>
          <ac:spMkLst>
            <pc:docMk/>
            <pc:sldMk cId="2532253656" sldId="358"/>
            <ac:spMk id="5" creationId="{B8984601-B524-B093-5DF4-04BEE721B995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3:41.134" v="420" actId="20577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8CD0502F-E410-47C0-AFD3-2D6C900DBD7F}" dt="2022-11-29T20:03:41.134" v="420" actId="20577"/>
          <ac:spMkLst>
            <pc:docMk/>
            <pc:sldMk cId="3595106048" sldId="359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4:59.619" v="82" actId="1076"/>
          <ac:spMkLst>
            <pc:docMk/>
            <pc:sldMk cId="3595106048" sldId="359"/>
            <ac:spMk id="5" creationId="{D78B1A9E-6F53-A7C6-440E-8245495143DD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3:33.275" v="418" actId="20577"/>
          <ac:spMkLst>
            <pc:docMk/>
            <pc:sldMk cId="3595106048" sldId="359"/>
            <ac:spMk id="8" creationId="{9D00834F-35F8-D471-CD6E-B10550A5B4BD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7:23.353" v="594" actId="20577"/>
        <pc:sldMkLst>
          <pc:docMk/>
          <pc:sldMk cId="2654446667" sldId="360"/>
        </pc:sldMkLst>
        <pc:spChg chg="mod">
          <ac:chgData name="Ana Paulina Lopez Cazares" userId="S::alopezc1501@alumno.ipn.mx::8bb5f28a-b2db-4f23-9681-ee29307d6786" providerId="AD" clId="Web-{8CD0502F-E410-47C0-AFD3-2D6C900DBD7F}" dt="2022-11-29T20:11:06.223" v="484" actId="20577"/>
          <ac:spMkLst>
            <pc:docMk/>
            <pc:sldMk cId="2654446667" sldId="36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54.707" v="482" actId="20577"/>
          <ac:spMkLst>
            <pc:docMk/>
            <pc:sldMk cId="2654446667" sldId="360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7:23.353" v="594" actId="20577"/>
          <ac:spMkLst>
            <pc:docMk/>
            <pc:sldMk cId="2654446667" sldId="360"/>
            <ac:spMk id="6" creationId="{AFDD77CB-DF6C-D684-879E-5D4CB3922821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11:10.535" v="485" actId="14100"/>
          <ac:picMkLst>
            <pc:docMk/>
            <pc:sldMk cId="2654446667" sldId="360"/>
            <ac:picMk id="5" creationId="{64894C43-298C-C399-7341-D3B219219CD8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18:43:09.241" v="53" actId="20577"/>
        <pc:sldMkLst>
          <pc:docMk/>
          <pc:sldMk cId="1649002777" sldId="361"/>
        </pc:sldMkLst>
        <pc:spChg chg="add mod">
          <ac:chgData name="Ana Paulina Lopez Cazares" userId="S::alopezc1501@alumno.ipn.mx::8bb5f28a-b2db-4f23-9681-ee29307d6786" providerId="AD" clId="Web-{8CD0502F-E410-47C0-AFD3-2D6C900DBD7F}" dt="2022-11-29T18:43:09.241" v="53" actId="20577"/>
          <ac:spMkLst>
            <pc:docMk/>
            <pc:sldMk cId="1649002777" sldId="361"/>
            <ac:spMk id="3" creationId="{2708BCA8-6664-EC88-DF13-ADC793C879BD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18:43:28.804" v="58" actId="20577"/>
        <pc:sldMkLst>
          <pc:docMk/>
          <pc:sldMk cId="309669853" sldId="362"/>
        </pc:sldMkLst>
        <pc:spChg chg="add mod">
          <ac:chgData name="Ana Paulina Lopez Cazares" userId="S::alopezc1501@alumno.ipn.mx::8bb5f28a-b2db-4f23-9681-ee29307d6786" providerId="AD" clId="Web-{8CD0502F-E410-47C0-AFD3-2D6C900DBD7F}" dt="2022-11-29T18:43:28.804" v="58" actId="20577"/>
          <ac:spMkLst>
            <pc:docMk/>
            <pc:sldMk cId="309669853" sldId="362"/>
            <ac:spMk id="3" creationId="{C0273CA1-7E0E-3B12-45FC-2A6C24F830B7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18:45:07.728" v="85" actId="20577"/>
        <pc:sldMkLst>
          <pc:docMk/>
          <pc:sldMk cId="3223058606" sldId="363"/>
        </pc:sldMkLst>
        <pc:spChg chg="add mod">
          <ac:chgData name="Ana Paulina Lopez Cazares" userId="S::alopezc1501@alumno.ipn.mx::8bb5f28a-b2db-4f23-9681-ee29307d6786" providerId="AD" clId="Web-{8CD0502F-E410-47C0-AFD3-2D6C900DBD7F}" dt="2022-11-29T18:45:07.728" v="85" actId="20577"/>
          <ac:spMkLst>
            <pc:docMk/>
            <pc:sldMk cId="3223058606" sldId="363"/>
            <ac:spMk id="3" creationId="{480C1040-FB2C-7036-C4CA-DD9CB854362A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5:39.538" v="566" actId="20577"/>
        <pc:sldMkLst>
          <pc:docMk/>
          <pc:sldMk cId="723942124" sldId="364"/>
        </pc:sldMkLst>
        <pc:spChg chg="add mod">
          <ac:chgData name="Ana Paulina Lopez Cazares" userId="S::alopezc1501@alumno.ipn.mx::8bb5f28a-b2db-4f23-9681-ee29307d6786" providerId="AD" clId="Web-{8CD0502F-E410-47C0-AFD3-2D6C900DBD7F}" dt="2022-11-29T20:35:39.538" v="566" actId="20577"/>
          <ac:spMkLst>
            <pc:docMk/>
            <pc:sldMk cId="723942124" sldId="364"/>
            <ac:spMk id="3" creationId="{A8656A6E-8677-EF16-39DF-201E548D903B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7:28.181" v="597" actId="20577"/>
        <pc:sldMkLst>
          <pc:docMk/>
          <pc:sldMk cId="4228384967" sldId="365"/>
        </pc:sldMkLst>
        <pc:spChg chg="add mod">
          <ac:chgData name="Ana Paulina Lopez Cazares" userId="S::alopezc1501@alumno.ipn.mx::8bb5f28a-b2db-4f23-9681-ee29307d6786" providerId="AD" clId="Web-{8CD0502F-E410-47C0-AFD3-2D6C900DBD7F}" dt="2022-11-29T20:37:28.181" v="597" actId="20577"/>
          <ac:spMkLst>
            <pc:docMk/>
            <pc:sldMk cId="4228384967" sldId="365"/>
            <ac:spMk id="3" creationId="{A3197E2C-04E4-9FC7-51FE-CC3EAAE98B6C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3:58.634" v="422" actId="20577"/>
        <pc:sldMkLst>
          <pc:docMk/>
          <pc:sldMk cId="2858848355" sldId="366"/>
        </pc:sldMkLst>
        <pc:spChg chg="add mod">
          <ac:chgData name="Ana Paulina Lopez Cazares" userId="S::alopezc1501@alumno.ipn.mx::8bb5f28a-b2db-4f23-9681-ee29307d6786" providerId="AD" clId="Web-{8CD0502F-E410-47C0-AFD3-2D6C900DBD7F}" dt="2022-11-29T18:45:12.932" v="89" actId="20577"/>
          <ac:spMkLst>
            <pc:docMk/>
            <pc:sldMk cId="2858848355" sldId="366"/>
            <ac:spMk id="4" creationId="{8C47FCD1-E5A0-823E-4CED-15BDA740D397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3:58.634" v="422" actId="20577"/>
          <ac:spMkLst>
            <pc:docMk/>
            <pc:sldMk cId="2858848355" sldId="366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3:51.009" v="421" actId="20577"/>
          <ac:spMkLst>
            <pc:docMk/>
            <pc:sldMk cId="2858848355" sldId="366"/>
            <ac:spMk id="42" creationId="{F92008AB-3DF3-EE64-2949-CC49BD4673DB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4:10.088" v="423" actId="20577"/>
        <pc:sldMkLst>
          <pc:docMk/>
          <pc:sldMk cId="34759164" sldId="367"/>
        </pc:sldMkLst>
        <pc:spChg chg="add mod">
          <ac:chgData name="Ana Paulina Lopez Cazares" userId="S::alopezc1501@alumno.ipn.mx::8bb5f28a-b2db-4f23-9681-ee29307d6786" providerId="AD" clId="Web-{8CD0502F-E410-47C0-AFD3-2D6C900DBD7F}" dt="2022-11-29T18:45:21.463" v="93" actId="20577"/>
          <ac:spMkLst>
            <pc:docMk/>
            <pc:sldMk cId="34759164" sldId="367"/>
            <ac:spMk id="4" creationId="{81478764-7209-9C37-6DA3-FEFE200460B9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4:10.088" v="423" actId="20577"/>
          <ac:spMkLst>
            <pc:docMk/>
            <pc:sldMk cId="34759164" sldId="367"/>
            <ac:spMk id="42" creationId="{F92008AB-3DF3-EE64-2949-CC49BD4673DB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7:29.561" v="450" actId="20577"/>
        <pc:sldMkLst>
          <pc:docMk/>
          <pc:sldMk cId="4235605532" sldId="368"/>
        </pc:sldMkLst>
        <pc:spChg chg="add mod">
          <ac:chgData name="Ana Paulina Lopez Cazares" userId="S::alopezc1501@alumno.ipn.mx::8bb5f28a-b2db-4f23-9681-ee29307d6786" providerId="AD" clId="Web-{8CD0502F-E410-47C0-AFD3-2D6C900DBD7F}" dt="2022-11-29T18:46:40.199" v="116" actId="20577"/>
          <ac:spMkLst>
            <pc:docMk/>
            <pc:sldMk cId="4235605532" sldId="368"/>
            <ac:spMk id="3" creationId="{3DD71D4F-3488-63AD-B444-E5FD2CF47199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7:29.561" v="450" actId="20577"/>
          <ac:spMkLst>
            <pc:docMk/>
            <pc:sldMk cId="4235605532" sldId="368"/>
            <ac:spMk id="11" creationId="{00000000-0000-0000-0000-000000000000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18:46:51.731" v="121" actId="20577"/>
        <pc:sldMkLst>
          <pc:docMk/>
          <pc:sldMk cId="3109223461" sldId="369"/>
        </pc:sldMkLst>
        <pc:spChg chg="add mod">
          <ac:chgData name="Ana Paulina Lopez Cazares" userId="S::alopezc1501@alumno.ipn.mx::8bb5f28a-b2db-4f23-9681-ee29307d6786" providerId="AD" clId="Web-{8CD0502F-E410-47C0-AFD3-2D6C900DBD7F}" dt="2022-11-29T18:46:51.731" v="121" actId="20577"/>
          <ac:spMkLst>
            <pc:docMk/>
            <pc:sldMk cId="3109223461" sldId="369"/>
            <ac:spMk id="3" creationId="{3EFF4090-36D5-DA22-DE7D-0D517DAD644C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7:09.415" v="592" actId="20577"/>
        <pc:sldMkLst>
          <pc:docMk/>
          <pc:sldMk cId="3003712178" sldId="370"/>
        </pc:sldMkLst>
        <pc:spChg chg="mod">
          <ac:chgData name="Ana Paulina Lopez Cazares" userId="S::alopezc1501@alumno.ipn.mx::8bb5f28a-b2db-4f23-9681-ee29307d6786" providerId="AD" clId="Web-{8CD0502F-E410-47C0-AFD3-2D6C900DBD7F}" dt="2022-11-29T20:10:32.253" v="478" actId="20577"/>
          <ac:spMkLst>
            <pc:docMk/>
            <pc:sldMk cId="3003712178" sldId="37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36.800" v="479" actId="20577"/>
          <ac:spMkLst>
            <pc:docMk/>
            <pc:sldMk cId="3003712178" sldId="370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7:09.415" v="592" actId="20577"/>
          <ac:spMkLst>
            <pc:docMk/>
            <pc:sldMk cId="3003712178" sldId="370"/>
            <ac:spMk id="6" creationId="{8DDBB962-5E95-83DA-7927-D04101111401}"/>
          </ac:spMkLst>
        </pc:spChg>
      </pc:sldChg>
      <pc:sldChg chg="new del">
        <pc:chgData name="Ana Paulina Lopez Cazares" userId="S::alopezc1501@alumno.ipn.mx::8bb5f28a-b2db-4f23-9681-ee29307d6786" providerId="AD" clId="Web-{8CD0502F-E410-47C0-AFD3-2D6C900DBD7F}" dt="2022-11-29T18:51:00.768" v="124"/>
        <pc:sldMkLst>
          <pc:docMk/>
          <pc:sldMk cId="1282152899" sldId="371"/>
        </pc:sldMkLst>
      </pc:sldChg>
      <pc:sldChg chg="addSp modSp add replId">
        <pc:chgData name="Ana Paulina Lopez Cazares" userId="S::alopezc1501@alumno.ipn.mx::8bb5f28a-b2db-4f23-9681-ee29307d6786" providerId="AD" clId="Web-{8CD0502F-E410-47C0-AFD3-2D6C900DBD7F}" dt="2022-11-29T20:36:33.789" v="576" actId="20577"/>
        <pc:sldMkLst>
          <pc:docMk/>
          <pc:sldMk cId="2141011965" sldId="372"/>
        </pc:sldMkLst>
        <pc:spChg chg="mod">
          <ac:chgData name="Ana Paulina Lopez Cazares" userId="S::alopezc1501@alumno.ipn.mx::8bb5f28a-b2db-4f23-9681-ee29307d6786" providerId="AD" clId="Web-{8CD0502F-E410-47C0-AFD3-2D6C900DBD7F}" dt="2022-11-29T20:08:49.485" v="465" actId="20577"/>
          <ac:spMkLst>
            <pc:docMk/>
            <pc:sldMk cId="2141011965" sldId="372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8:53.376" v="466" actId="20577"/>
          <ac:spMkLst>
            <pc:docMk/>
            <pc:sldMk cId="2141011965" sldId="372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33.789" v="576" actId="20577"/>
          <ac:spMkLst>
            <pc:docMk/>
            <pc:sldMk cId="2141011965" sldId="372"/>
            <ac:spMk id="6" creationId="{5E8A53DA-5239-FE41-B6B3-522066D5328D}"/>
          </ac:spMkLst>
        </pc:spChg>
        <pc:picChg chg="add mod">
          <ac:chgData name="Ana Paulina Lopez Cazares" userId="S::alopezc1501@alumno.ipn.mx::8bb5f28a-b2db-4f23-9681-ee29307d6786" providerId="AD" clId="Web-{8CD0502F-E410-47C0-AFD3-2D6C900DBD7F}" dt="2022-11-29T19:18:44.275" v="312" actId="1076"/>
          <ac:picMkLst>
            <pc:docMk/>
            <pc:sldMk cId="2141011965" sldId="372"/>
            <ac:picMk id="3" creationId="{E00F54AD-34B3-BAFD-9562-12CDB6B2C53A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19:18:37.431" v="310" actId="1076"/>
          <ac:picMkLst>
            <pc:docMk/>
            <pc:sldMk cId="2141011965" sldId="372"/>
            <ac:picMk id="10" creationId="{88F72658-9625-258C-40A7-45C4A54319E5}"/>
          </ac:picMkLst>
        </pc:picChg>
      </pc:sldChg>
      <pc:sldChg chg="addSp delSp modSp new mod modClrScheme chgLayout">
        <pc:chgData name="Ana Paulina Lopez Cazares" userId="S::alopezc1501@alumno.ipn.mx::8bb5f28a-b2db-4f23-9681-ee29307d6786" providerId="AD" clId="Web-{8CD0502F-E410-47C0-AFD3-2D6C900DBD7F}" dt="2022-11-29T20:36:38.977" v="579" actId="20577"/>
        <pc:sldMkLst>
          <pc:docMk/>
          <pc:sldMk cId="567967116" sldId="373"/>
        </pc:sldMkLst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2" creationId="{6B7901E6-611C-6F61-21B0-E383B30856EA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3" creationId="{C7D26C85-71E0-93CF-5309-45BE00668A35}"/>
          </ac:spMkLst>
        </pc:spChg>
        <pc:spChg chg="del mod ord">
          <ac:chgData name="Ana Paulina Lopez Cazares" userId="S::alopezc1501@alumno.ipn.mx::8bb5f28a-b2db-4f23-9681-ee29307d6786" providerId="AD" clId="Web-{8CD0502F-E410-47C0-AFD3-2D6C900DBD7F}" dt="2022-11-29T19:25:32.925" v="324"/>
          <ac:spMkLst>
            <pc:docMk/>
            <pc:sldMk cId="567967116" sldId="373"/>
            <ac:spMk id="4" creationId="{DBF2FFDE-A929-0867-D5BF-5328150F9796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5" creationId="{542D36EF-048B-548C-D981-5BE856FB8513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6" creationId="{1168C342-FA39-E404-59F2-F4045ACAA358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7" creationId="{9CDBD6DD-3190-2378-D713-9769D5F8BE1D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8" creationId="{791DB27D-BA33-3B8A-12E8-C5792EFF243D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9" creationId="{AA89F7D1-A37C-7A77-6A03-E8FDE0FE7717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0" creationId="{E6D4EC3A-1D25-8D0F-8C04-4C3EC16EA1F4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1" creationId="{FA09522F-BE3A-4431-51C3-7631D9959678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2" creationId="{77ABECD4-B6E6-612E-DCFB-F78DCFD36B32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3" creationId="{D4AE4CBA-7138-6522-6C51-D9DAA0AFE46C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4" creationId="{A69B978A-A0DF-7296-B6D2-16826417F99E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5" creationId="{8A2CC7A5-3983-D2B8-2490-70E442218176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6" creationId="{5913BA89-E9F2-0AFB-BAA7-7D1BEB895B4E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7" creationId="{1BA1C318-F43B-8CA7-04D5-80D0A8FB3758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8" creationId="{0E0E3A44-0F0E-64E2-25B9-6C5B7BE10BCD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9" creationId="{A6D46B2F-83F0-2233-7FD1-0B54D9F6FED2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20" creationId="{119F55B9-201B-EAAA-347A-37C7F2A46D65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08:58.345" v="467" actId="20577"/>
          <ac:spMkLst>
            <pc:docMk/>
            <pc:sldMk cId="567967116" sldId="373"/>
            <ac:spMk id="23" creationId="{608C95D9-D3CD-263D-17F4-B90DD6A5102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09:07.642" v="468" actId="20577"/>
          <ac:spMkLst>
            <pc:docMk/>
            <pc:sldMk cId="567967116" sldId="373"/>
            <ac:spMk id="25" creationId="{384F44C0-AE19-AD15-453B-A1C5E2519569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38.977" v="579" actId="20577"/>
          <ac:spMkLst>
            <pc:docMk/>
            <pc:sldMk cId="567967116" sldId="373"/>
            <ac:spMk id="27" creationId="{9D0A4414-496A-2336-F326-9497781C84B1}"/>
          </ac:spMkLst>
        </pc:spChg>
        <pc:picChg chg="add mod">
          <ac:chgData name="Ana Paulina Lopez Cazares" userId="S::alopezc1501@alumno.ipn.mx::8bb5f28a-b2db-4f23-9681-ee29307d6786" providerId="AD" clId="Web-{8CD0502F-E410-47C0-AFD3-2D6C900DBD7F}" dt="2022-11-29T19:25:17.004" v="323" actId="1076"/>
          <ac:picMkLst>
            <pc:docMk/>
            <pc:sldMk cId="567967116" sldId="373"/>
            <ac:picMk id="21" creationId="{E1959CD6-3155-0BAA-89C9-E0B6F09EB021}"/>
          </ac:picMkLst>
        </pc:picChg>
      </pc:sldChg>
      <pc:sldChg chg="modSp">
        <pc:chgData name="Ana Paulina Lopez Cazares" userId="S::alopezc1501@alumno.ipn.mx::8bb5f28a-b2db-4f23-9681-ee29307d6786" providerId="AD" clId="Web-{8CD0502F-E410-47C0-AFD3-2D6C900DBD7F}" dt="2022-11-29T21:42:45.366" v="619" actId="14100"/>
        <pc:sldMkLst>
          <pc:docMk/>
          <pc:sldMk cId="580073882" sldId="374"/>
        </pc:sldMkLst>
        <pc:spChg chg="mod">
          <ac:chgData name="Ana Paulina Lopez Cazares" userId="S::alopezc1501@alumno.ipn.mx::8bb5f28a-b2db-4f23-9681-ee29307d6786" providerId="AD" clId="Web-{8CD0502F-E410-47C0-AFD3-2D6C900DBD7F}" dt="2022-11-29T20:35:08.037" v="561" actId="20577"/>
          <ac:spMkLst>
            <pc:docMk/>
            <pc:sldMk cId="580073882" sldId="374"/>
            <ac:spMk id="6" creationId="{E7379643-5353-6EB0-6F33-121F8A6637D3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1:42:45.366" v="619" actId="14100"/>
          <ac:picMkLst>
            <pc:docMk/>
            <pc:sldMk cId="580073882" sldId="374"/>
            <ac:picMk id="4" creationId="{1A221B4C-E61A-BDE9-B87A-F11899F5AEC5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1:42:42.131" v="618" actId="14100"/>
          <ac:picMkLst>
            <pc:docMk/>
            <pc:sldMk cId="580073882" sldId="374"/>
            <ac:picMk id="10" creationId="{C530828E-DA16-238F-ADEA-85D16742DB35}"/>
          </ac:picMkLst>
        </pc:picChg>
      </pc:sldChg>
    </pc:docChg>
  </pc:docChgLst>
  <pc:docChgLst>
    <pc:chgData name="Ana Paulina Lopez Cazares" userId="S::alopezc1501@alumno.ipn.mx::8bb5f28a-b2db-4f23-9681-ee29307d6786" providerId="AD" clId="Web-{20077FCC-F527-43C5-B176-B803F9518C8F}"/>
    <pc:docChg chg="modSld">
      <pc:chgData name="Ana Paulina Lopez Cazares" userId="S::alopezc1501@alumno.ipn.mx::8bb5f28a-b2db-4f23-9681-ee29307d6786" providerId="AD" clId="Web-{20077FCC-F527-43C5-B176-B803F9518C8F}" dt="2022-12-05T05:04:12.956" v="46" actId="1076"/>
      <pc:docMkLst>
        <pc:docMk/>
      </pc:docMkLst>
      <pc:sldChg chg="modSp">
        <pc:chgData name="Ana Paulina Lopez Cazares" userId="S::alopezc1501@alumno.ipn.mx::8bb5f28a-b2db-4f23-9681-ee29307d6786" providerId="AD" clId="Web-{20077FCC-F527-43C5-B176-B803F9518C8F}" dt="2022-12-05T04:59:48.524" v="6" actId="20577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20077FCC-F527-43C5-B176-B803F9518C8F}" dt="2022-12-05T04:59:48.524" v="6" actId="20577"/>
          <ac:spMkLst>
            <pc:docMk/>
            <pc:sldMk cId="561610578" sldId="300"/>
            <ac:spMk id="3" creationId="{00000000-0000-0000-0000-000000000000}"/>
          </ac:spMkLst>
        </pc:spChg>
      </pc:sldChg>
      <pc:sldChg chg="addSp delSp modSp">
        <pc:chgData name="Ana Paulina Lopez Cazares" userId="S::alopezc1501@alumno.ipn.mx::8bb5f28a-b2db-4f23-9681-ee29307d6786" providerId="AD" clId="Web-{20077FCC-F527-43C5-B176-B803F9518C8F}" dt="2022-12-05T05:04:12.956" v="46" actId="1076"/>
        <pc:sldMkLst>
          <pc:docMk/>
          <pc:sldMk cId="576653397" sldId="313"/>
        </pc:sldMkLst>
        <pc:spChg chg="mod">
          <ac:chgData name="Ana Paulina Lopez Cazares" userId="S::alopezc1501@alumno.ipn.mx::8bb5f28a-b2db-4f23-9681-ee29307d6786" providerId="AD" clId="Web-{20077FCC-F527-43C5-B176-B803F9518C8F}" dt="2022-12-05T05:04:12.956" v="45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Ana Paulina Lopez Cazares" userId="S::alopezc1501@alumno.ipn.mx::8bb5f28a-b2db-4f23-9681-ee29307d6786" providerId="AD" clId="Web-{20077FCC-F527-43C5-B176-B803F9518C8F}" dt="2022-12-05T05:04:04.565" v="44" actId="1076"/>
          <ac:spMkLst>
            <pc:docMk/>
            <pc:sldMk cId="576653397" sldId="313"/>
            <ac:spMk id="17" creationId="{027935C3-0593-7E8E-E3C2-64128CC2983E}"/>
          </ac:spMkLst>
        </pc:spChg>
        <pc:picChg chg="add del mod">
          <ac:chgData name="Ana Paulina Lopez Cazares" userId="S::alopezc1501@alumno.ipn.mx::8bb5f28a-b2db-4f23-9681-ee29307d6786" providerId="AD" clId="Web-{20077FCC-F527-43C5-B176-B803F9518C8F}" dt="2022-12-05T05:00:15.415" v="9"/>
          <ac:picMkLst>
            <pc:docMk/>
            <pc:sldMk cId="576653397" sldId="313"/>
            <ac:picMk id="3" creationId="{029F7641-AF4F-CB54-AFA7-150D3275906A}"/>
          </ac:picMkLst>
        </pc:picChg>
        <pc:picChg chg="del">
          <ac:chgData name="Ana Paulina Lopez Cazares" userId="S::alopezc1501@alumno.ipn.mx::8bb5f28a-b2db-4f23-9681-ee29307d6786" providerId="AD" clId="Web-{20077FCC-F527-43C5-B176-B803F9518C8F}" dt="2022-12-05T05:03:10.001" v="33"/>
          <ac:picMkLst>
            <pc:docMk/>
            <pc:sldMk cId="576653397" sldId="313"/>
            <ac:picMk id="4" creationId="{B0C731C4-7F80-7B82-2265-BF821676A321}"/>
          </ac:picMkLst>
        </pc:picChg>
        <pc:picChg chg="del">
          <ac:chgData name="Ana Paulina Lopez Cazares" userId="S::alopezc1501@alumno.ipn.mx::8bb5f28a-b2db-4f23-9681-ee29307d6786" providerId="AD" clId="Web-{20077FCC-F527-43C5-B176-B803F9518C8F}" dt="2022-12-05T05:03:29.954" v="39"/>
          <ac:picMkLst>
            <pc:docMk/>
            <pc:sldMk cId="576653397" sldId="313"/>
            <ac:picMk id="7" creationId="{ACEC9263-ADB4-C65C-0299-7212E0DBE586}"/>
          </ac:picMkLst>
        </pc:picChg>
        <pc:picChg chg="add del mod">
          <ac:chgData name="Ana Paulina Lopez Cazares" userId="S::alopezc1501@alumno.ipn.mx::8bb5f28a-b2db-4f23-9681-ee29307d6786" providerId="AD" clId="Web-{20077FCC-F527-43C5-B176-B803F9518C8F}" dt="2022-12-05T05:03:06.719" v="30"/>
          <ac:picMkLst>
            <pc:docMk/>
            <pc:sldMk cId="576653397" sldId="313"/>
            <ac:picMk id="9" creationId="{722F57EB-48CB-38AB-6C2A-031F2EAC1381}"/>
          </ac:picMkLst>
        </pc:picChg>
        <pc:picChg chg="add mod">
          <ac:chgData name="Ana Paulina Lopez Cazares" userId="S::alopezc1501@alumno.ipn.mx::8bb5f28a-b2db-4f23-9681-ee29307d6786" providerId="AD" clId="Web-{20077FCC-F527-43C5-B176-B803F9518C8F}" dt="2022-12-05T05:04:12.956" v="46" actId="1076"/>
          <ac:picMkLst>
            <pc:docMk/>
            <pc:sldMk cId="576653397" sldId="313"/>
            <ac:picMk id="10" creationId="{A330E38D-9586-2838-08A8-3214EED86BFF}"/>
          </ac:picMkLst>
        </pc:picChg>
        <pc:picChg chg="add mod">
          <ac:chgData name="Ana Paulina Lopez Cazares" userId="S::alopezc1501@alumno.ipn.mx::8bb5f28a-b2db-4f23-9681-ee29307d6786" providerId="AD" clId="Web-{20077FCC-F527-43C5-B176-B803F9518C8F}" dt="2022-12-05T05:03:47.080" v="42" actId="1076"/>
          <ac:picMkLst>
            <pc:docMk/>
            <pc:sldMk cId="576653397" sldId="313"/>
            <ac:picMk id="11" creationId="{C0F843B0-54B5-F68D-A0E3-79F096F4D857}"/>
          </ac:picMkLst>
        </pc:picChg>
        <pc:picChg chg="mod">
          <ac:chgData name="Ana Paulina Lopez Cazares" userId="S::alopezc1501@alumno.ipn.mx::8bb5f28a-b2db-4f23-9681-ee29307d6786" providerId="AD" clId="Web-{20077FCC-F527-43C5-B176-B803F9518C8F}" dt="2022-12-05T05:04:04.565" v="43" actId="1076"/>
          <ac:picMkLst>
            <pc:docMk/>
            <pc:sldMk cId="576653397" sldId="313"/>
            <ac:picMk id="15" creationId="{BC514F3F-7A49-DAD5-2729-865509198A20}"/>
          </ac:picMkLst>
        </pc:picChg>
      </pc:sldChg>
    </pc:docChg>
  </pc:docChgLst>
  <pc:docChgLst>
    <pc:chgData name="Miguel Angel Gonzalez" userId="S::mgonzalez1823@alumno.ipn.mx::89acffa9-c343-410a-b7b8-2658856eb14d" providerId="AD" clId="Web-{EF67D39C-48D6-43D9-A80D-688EB5770D91}"/>
    <pc:docChg chg="modSld">
      <pc:chgData name="Miguel Angel Gonzalez" userId="S::mgonzalez1823@alumno.ipn.mx::89acffa9-c343-410a-b7b8-2658856eb14d" providerId="AD" clId="Web-{EF67D39C-48D6-43D9-A80D-688EB5770D91}" dt="2022-12-06T04:38:24.354" v="20" actId="14100"/>
      <pc:docMkLst>
        <pc:docMk/>
      </pc:docMkLst>
      <pc:sldChg chg="addSp delSp modSp">
        <pc:chgData name="Miguel Angel Gonzalez" userId="S::mgonzalez1823@alumno.ipn.mx::89acffa9-c343-410a-b7b8-2658856eb14d" providerId="AD" clId="Web-{EF67D39C-48D6-43D9-A80D-688EB5770D91}" dt="2022-12-06T04:38:24.354" v="20" actId="14100"/>
        <pc:sldMkLst>
          <pc:docMk/>
          <pc:sldMk cId="2532253656" sldId="358"/>
        </pc:sldMkLst>
        <pc:picChg chg="add del mod">
          <ac:chgData name="Miguel Angel Gonzalez" userId="S::mgonzalez1823@alumno.ipn.mx::89acffa9-c343-410a-b7b8-2658856eb14d" providerId="AD" clId="Web-{EF67D39C-48D6-43D9-A80D-688EB5770D91}" dt="2022-12-06T04:36:15.193" v="8"/>
          <ac:picMkLst>
            <pc:docMk/>
            <pc:sldMk cId="2532253656" sldId="358"/>
            <ac:picMk id="3" creationId="{8A6AAC39-9883-92A9-3E89-B8EC040A8846}"/>
          </ac:picMkLst>
        </pc:picChg>
        <pc:picChg chg="del mod">
          <ac:chgData name="Miguel Angel Gonzalez" userId="S::mgonzalez1823@alumno.ipn.mx::89acffa9-c343-410a-b7b8-2658856eb14d" providerId="AD" clId="Web-{EF67D39C-48D6-43D9-A80D-688EB5770D91}" dt="2022-12-06T04:35:58.536" v="1"/>
          <ac:picMkLst>
            <pc:docMk/>
            <pc:sldMk cId="2532253656" sldId="358"/>
            <ac:picMk id="6" creationId="{301377BC-E8ED-A45A-B22A-C725D9E6F02E}"/>
          </ac:picMkLst>
        </pc:picChg>
        <pc:picChg chg="del">
          <ac:chgData name="Miguel Angel Gonzalez" userId="S::mgonzalez1823@alumno.ipn.mx::89acffa9-c343-410a-b7b8-2658856eb14d" providerId="AD" clId="Web-{EF67D39C-48D6-43D9-A80D-688EB5770D91}" dt="2022-12-06T04:36:16.865" v="9"/>
          <ac:picMkLst>
            <pc:docMk/>
            <pc:sldMk cId="2532253656" sldId="358"/>
            <ac:picMk id="7" creationId="{D753C2AA-1A35-B33B-9EE1-9200665E8F9A}"/>
          </ac:picMkLst>
        </pc:picChg>
        <pc:picChg chg="add mod">
          <ac:chgData name="Miguel Angel Gonzalez" userId="S::mgonzalez1823@alumno.ipn.mx::89acffa9-c343-410a-b7b8-2658856eb14d" providerId="AD" clId="Web-{EF67D39C-48D6-43D9-A80D-688EB5770D91}" dt="2022-12-06T04:38:08.962" v="18" actId="14100"/>
          <ac:picMkLst>
            <pc:docMk/>
            <pc:sldMk cId="2532253656" sldId="358"/>
            <ac:picMk id="8" creationId="{9A2E5D27-5D94-6CB5-71A6-FAED4F7E4865}"/>
          </ac:picMkLst>
        </pc:picChg>
        <pc:picChg chg="add mod">
          <ac:chgData name="Miguel Angel Gonzalez" userId="S::mgonzalez1823@alumno.ipn.mx::89acffa9-c343-410a-b7b8-2658856eb14d" providerId="AD" clId="Web-{EF67D39C-48D6-43D9-A80D-688EB5770D91}" dt="2022-12-06T04:38:24.354" v="20" actId="14100"/>
          <ac:picMkLst>
            <pc:docMk/>
            <pc:sldMk cId="2532253656" sldId="358"/>
            <ac:picMk id="9" creationId="{BF312B01-4FF7-94A1-D95E-1BE9D39CEC55}"/>
          </ac:picMkLst>
        </pc:picChg>
      </pc:sldChg>
    </pc:docChg>
  </pc:docChgLst>
  <pc:docChgLst>
    <pc:chgData name="Ana Paulina Lopez Cazares" userId="S::alopezc1501@alumno.ipn.mx::8bb5f28a-b2db-4f23-9681-ee29307d6786" providerId="AD" clId="Web-{5E7CEBF8-FF07-4492-B0A3-61CFF0687938}"/>
    <pc:docChg chg="addSld delSld modSld modSection">
      <pc:chgData name="Ana Paulina Lopez Cazares" userId="S::alopezc1501@alumno.ipn.mx::8bb5f28a-b2db-4f23-9681-ee29307d6786" providerId="AD" clId="Web-{5E7CEBF8-FF07-4492-B0A3-61CFF0687938}" dt="2022-12-01T02:23:23.319" v="251" actId="20577"/>
      <pc:docMkLst>
        <pc:docMk/>
      </pc:docMkLst>
      <pc:sldChg chg="del">
        <pc:chgData name="Ana Paulina Lopez Cazares" userId="S::alopezc1501@alumno.ipn.mx::8bb5f28a-b2db-4f23-9681-ee29307d6786" providerId="AD" clId="Web-{5E7CEBF8-FF07-4492-B0A3-61CFF0687938}" dt="2022-11-30T23:54:17.655" v="109"/>
        <pc:sldMkLst>
          <pc:docMk/>
          <pc:sldMk cId="3023912699" sldId="287"/>
        </pc:sldMkLst>
      </pc:sldChg>
      <pc:sldChg chg="addSp delSp modSp">
        <pc:chgData name="Ana Paulina Lopez Cazares" userId="S::alopezc1501@alumno.ipn.mx::8bb5f28a-b2db-4f23-9681-ee29307d6786" providerId="AD" clId="Web-{5E7CEBF8-FF07-4492-B0A3-61CFF0687938}" dt="2022-11-30T23:41:58.615" v="39" actId="1076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5E7CEBF8-FF07-4492-B0A3-61CFF0687938}" dt="2022-11-30T23:38:31.999" v="8" actId="1076"/>
          <ac:spMkLst>
            <pc:docMk/>
            <pc:sldMk cId="912070137" sldId="299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38:28.780" v="7" actId="1076"/>
          <ac:spMkLst>
            <pc:docMk/>
            <pc:sldMk cId="912070137" sldId="299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41:53.599" v="38" actId="1076"/>
          <ac:spMkLst>
            <pc:docMk/>
            <pc:sldMk cId="912070137" sldId="299"/>
            <ac:spMk id="8" creationId="{129C93AD-D0EB-E0A4-A1FC-C5627ADD9A0C}"/>
          </ac:spMkLst>
        </pc:spChg>
        <pc:graphicFrameChg chg="mod modGraphic">
          <ac:chgData name="Ana Paulina Lopez Cazares" userId="S::alopezc1501@alumno.ipn.mx::8bb5f28a-b2db-4f23-9681-ee29307d6786" providerId="AD" clId="Web-{5E7CEBF8-FF07-4492-B0A3-61CFF0687938}" dt="2022-11-30T23:41:58.615" v="39" actId="1076"/>
          <ac:graphicFrameMkLst>
            <pc:docMk/>
            <pc:sldMk cId="912070137" sldId="299"/>
            <ac:graphicFrameMk id="6" creationId="{613CDBCE-A0DE-9C71-C24A-1475BEFD8FDC}"/>
          </ac:graphicFrameMkLst>
        </pc:graphicFrameChg>
        <pc:picChg chg="add del mod modCrop">
          <ac:chgData name="Ana Paulina Lopez Cazares" userId="S::alopezc1501@alumno.ipn.mx::8bb5f28a-b2db-4f23-9681-ee29307d6786" providerId="AD" clId="Web-{5E7CEBF8-FF07-4492-B0A3-61CFF0687938}" dt="2022-11-30T23:39:54.861" v="16"/>
          <ac:picMkLst>
            <pc:docMk/>
            <pc:sldMk cId="912070137" sldId="299"/>
            <ac:picMk id="3" creationId="{5A7475BC-BE8E-760E-9AC3-88393A81CA4F}"/>
          </ac:picMkLst>
        </pc:picChg>
        <pc:picChg chg="add del mod modCrop">
          <ac:chgData name="Ana Paulina Lopez Cazares" userId="S::alopezc1501@alumno.ipn.mx::8bb5f28a-b2db-4f23-9681-ee29307d6786" providerId="AD" clId="Web-{5E7CEBF8-FF07-4492-B0A3-61CFF0687938}" dt="2022-11-30T23:41:17.411" v="28"/>
          <ac:picMkLst>
            <pc:docMk/>
            <pc:sldMk cId="912070137" sldId="299"/>
            <ac:picMk id="5" creationId="{00000000-0000-0000-0000-000000000000}"/>
          </ac:picMkLst>
        </pc:picChg>
        <pc:picChg chg="add del mod modCrop">
          <ac:chgData name="Ana Paulina Lopez Cazares" userId="S::alopezc1501@alumno.ipn.mx::8bb5f28a-b2db-4f23-9681-ee29307d6786" providerId="AD" clId="Web-{5E7CEBF8-FF07-4492-B0A3-61CFF0687938}" dt="2022-11-30T23:41:15.254" v="27"/>
          <ac:picMkLst>
            <pc:docMk/>
            <pc:sldMk cId="912070137" sldId="299"/>
            <ac:picMk id="9" creationId="{4CE64A98-9BBE-D945-4DF8-88458BCF8E3D}"/>
          </ac:picMkLst>
        </pc:picChg>
        <pc:picChg chg="add mod modCrop">
          <ac:chgData name="Ana Paulina Lopez Cazares" userId="S::alopezc1501@alumno.ipn.mx::8bb5f28a-b2db-4f23-9681-ee29307d6786" providerId="AD" clId="Web-{5E7CEBF8-FF07-4492-B0A3-61CFF0687938}" dt="2022-11-30T23:41:50.880" v="37" actId="14100"/>
          <ac:picMkLst>
            <pc:docMk/>
            <pc:sldMk cId="912070137" sldId="299"/>
            <ac:picMk id="10" creationId="{7AB69284-58A7-0608-036E-FDF569149A0E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2-01T01:38:47.539" v="170" actId="20577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5E7CEBF8-FF07-4492-B0A3-61CFF0687938}" dt="2022-11-30T23:43:33.759" v="48" actId="1076"/>
          <ac:spMkLst>
            <pc:docMk/>
            <pc:sldMk cId="561610578" sldId="300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2-01T01:38:47.539" v="170" actId="20577"/>
          <ac:spMkLst>
            <pc:docMk/>
            <pc:sldMk cId="561610578" sldId="300"/>
            <ac:spMk id="8" creationId="{F3277BF0-4AD8-9D6A-B385-B5EE0CB6259F}"/>
          </ac:spMkLst>
        </pc:spChg>
        <pc:picChg chg="mod modCrop">
          <ac:chgData name="Ana Paulina Lopez Cazares" userId="S::alopezc1501@alumno.ipn.mx::8bb5f28a-b2db-4f23-9681-ee29307d6786" providerId="AD" clId="Web-{5E7CEBF8-FF07-4492-B0A3-61CFF0687938}" dt="2022-11-30T23:43:52.009" v="53" actId="14100"/>
          <ac:picMkLst>
            <pc:docMk/>
            <pc:sldMk cId="561610578" sldId="300"/>
            <ac:picMk id="5" creationId="{2FD8D67D-00B5-221D-A9B8-E09CC8EC07D2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2-01T01:39:32.697" v="184" actId="20577"/>
        <pc:sldMkLst>
          <pc:docMk/>
          <pc:sldMk cId="2604122933" sldId="301"/>
        </pc:sldMkLst>
        <pc:spChg chg="mod">
          <ac:chgData name="Ana Paulina Lopez Cazares" userId="S::alopezc1501@alumno.ipn.mx::8bb5f28a-b2db-4f23-9681-ee29307d6786" providerId="AD" clId="Web-{5E7CEBF8-FF07-4492-B0A3-61CFF0687938}" dt="2022-12-01T01:39:32.697" v="184" actId="20577"/>
          <ac:spMkLst>
            <pc:docMk/>
            <pc:sldMk cId="2604122933" sldId="301"/>
            <ac:spMk id="8" creationId="{85CB2980-7EB6-6E41-376C-09762CEBCDCD}"/>
          </ac:spMkLst>
        </pc:spChg>
      </pc:sldChg>
      <pc:sldChg chg="modSp">
        <pc:chgData name="Ana Paulina Lopez Cazares" userId="S::alopezc1501@alumno.ipn.mx::8bb5f28a-b2db-4f23-9681-ee29307d6786" providerId="AD" clId="Web-{5E7CEBF8-FF07-4492-B0A3-61CFF0687938}" dt="2022-11-30T23:55:55.939" v="123" actId="14100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5E7CEBF8-FF07-4492-B0A3-61CFF0687938}" dt="2022-11-30T23:46:20.749" v="67" actId="1076"/>
          <ac:spMkLst>
            <pc:docMk/>
            <pc:sldMk cId="408102869" sldId="302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46:16.561" v="66" actId="1076"/>
          <ac:spMkLst>
            <pc:docMk/>
            <pc:sldMk cId="408102869" sldId="302"/>
            <ac:spMk id="12" creationId="{3B733B5E-0C73-3958-0EFB-0D29F08D48F5}"/>
          </ac:spMkLst>
        </pc:spChg>
        <pc:picChg chg="mod modCrop">
          <ac:chgData name="Ana Paulina Lopez Cazares" userId="S::alopezc1501@alumno.ipn.mx::8bb5f28a-b2db-4f23-9681-ee29307d6786" providerId="AD" clId="Web-{5E7CEBF8-FF07-4492-B0A3-61CFF0687938}" dt="2022-11-30T23:46:27.608" v="69" actId="1076"/>
          <ac:picMkLst>
            <pc:docMk/>
            <pc:sldMk cId="408102869" sldId="302"/>
            <ac:picMk id="5" creationId="{98EE5EF6-35C9-CBDB-E58C-2CCB406FCF32}"/>
          </ac:picMkLst>
        </pc:picChg>
        <pc:picChg chg="mod">
          <ac:chgData name="Ana Paulina Lopez Cazares" userId="S::alopezc1501@alumno.ipn.mx::8bb5f28a-b2db-4f23-9681-ee29307d6786" providerId="AD" clId="Web-{5E7CEBF8-FF07-4492-B0A3-61CFF0687938}" dt="2022-11-30T23:46:16.545" v="65" actId="1076"/>
          <ac:picMkLst>
            <pc:docMk/>
            <pc:sldMk cId="408102869" sldId="302"/>
            <ac:picMk id="6" creationId="{09BC7D1C-8AFF-2B61-3FA0-CC2E33BAC238}"/>
          </ac:picMkLst>
        </pc:picChg>
        <pc:picChg chg="mod">
          <ac:chgData name="Ana Paulina Lopez Cazares" userId="S::alopezc1501@alumno.ipn.mx::8bb5f28a-b2db-4f23-9681-ee29307d6786" providerId="AD" clId="Web-{5E7CEBF8-FF07-4492-B0A3-61CFF0687938}" dt="2022-11-30T23:55:55.939" v="123" actId="14100"/>
          <ac:picMkLst>
            <pc:docMk/>
            <pc:sldMk cId="408102869" sldId="302"/>
            <ac:picMk id="8" creationId="{C147A8D9-8C75-0507-BB3E-CB119C94AD17}"/>
          </ac:picMkLst>
        </pc:picChg>
      </pc:sldChg>
      <pc:sldChg chg="addSp delSp modSp">
        <pc:chgData name="Ana Paulina Lopez Cazares" userId="S::alopezc1501@alumno.ipn.mx::8bb5f28a-b2db-4f23-9681-ee29307d6786" providerId="AD" clId="Web-{5E7CEBF8-FF07-4492-B0A3-61CFF0687938}" dt="2022-12-01T00:28:35.029" v="130" actId="14100"/>
        <pc:sldMkLst>
          <pc:docMk/>
          <pc:sldMk cId="1768756864" sldId="306"/>
        </pc:sldMkLst>
        <pc:spChg chg="mod">
          <ac:chgData name="Ana Paulina Lopez Cazares" userId="S::alopezc1501@alumno.ipn.mx::8bb5f28a-b2db-4f23-9681-ee29307d6786" providerId="AD" clId="Web-{5E7CEBF8-FF07-4492-B0A3-61CFF0687938}" dt="2022-12-01T00:28:22.419" v="129" actId="1076"/>
          <ac:spMkLst>
            <pc:docMk/>
            <pc:sldMk cId="1768756864" sldId="306"/>
            <ac:spMk id="2" creationId="{00000000-0000-0000-0000-000000000000}"/>
          </ac:spMkLst>
        </pc:spChg>
        <pc:picChg chg="del">
          <ac:chgData name="Ana Paulina Lopez Cazares" userId="S::alopezc1501@alumno.ipn.mx::8bb5f28a-b2db-4f23-9681-ee29307d6786" providerId="AD" clId="Web-{5E7CEBF8-FF07-4492-B0A3-61CFF0687938}" dt="2022-12-01T00:27:52.152" v="124"/>
          <ac:picMkLst>
            <pc:docMk/>
            <pc:sldMk cId="1768756864" sldId="306"/>
            <ac:picMk id="5" creationId="{2E804951-C608-0CCB-C262-E37E68C846F7}"/>
          </ac:picMkLst>
        </pc:picChg>
        <pc:picChg chg="add mod">
          <ac:chgData name="Ana Paulina Lopez Cazares" userId="S::alopezc1501@alumno.ipn.mx::8bb5f28a-b2db-4f23-9681-ee29307d6786" providerId="AD" clId="Web-{5E7CEBF8-FF07-4492-B0A3-61CFF0687938}" dt="2022-12-01T00:28:35.029" v="130" actId="14100"/>
          <ac:picMkLst>
            <pc:docMk/>
            <pc:sldMk cId="1768756864" sldId="306"/>
            <ac:picMk id="6" creationId="{462DA4F6-1CF7-043B-1DC8-CC49B10A4A38}"/>
          </ac:picMkLst>
        </pc:picChg>
      </pc:sldChg>
      <pc:sldChg chg="delSp modSp">
        <pc:chgData name="Ana Paulina Lopez Cazares" userId="S::alopezc1501@alumno.ipn.mx::8bb5f28a-b2db-4f23-9681-ee29307d6786" providerId="AD" clId="Web-{5E7CEBF8-FF07-4492-B0A3-61CFF0687938}" dt="2022-12-01T02:22:19.755" v="250" actId="1076"/>
        <pc:sldMkLst>
          <pc:docMk/>
          <pc:sldMk cId="3530140169" sldId="307"/>
        </pc:sldMkLst>
        <pc:picChg chg="mod">
          <ac:chgData name="Ana Paulina Lopez Cazares" userId="S::alopezc1501@alumno.ipn.mx::8bb5f28a-b2db-4f23-9681-ee29307d6786" providerId="AD" clId="Web-{5E7CEBF8-FF07-4492-B0A3-61CFF0687938}" dt="2022-12-01T02:22:19.755" v="250" actId="1076"/>
          <ac:picMkLst>
            <pc:docMk/>
            <pc:sldMk cId="3530140169" sldId="307"/>
            <ac:picMk id="6" creationId="{5D83CC39-9E25-5232-A18E-A81009D70B79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1-30T23:48:53.613" v="81"/>
          <ac:picMkLst>
            <pc:docMk/>
            <pc:sldMk cId="3530140169" sldId="307"/>
            <ac:picMk id="6" creationId="{BC26ED20-FC6B-BD50-4996-E44489AB185B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1-30T23:50:15.100" v="95" actId="1076"/>
        <pc:sldMkLst>
          <pc:docMk/>
          <pc:sldMk cId="656562194" sldId="308"/>
        </pc:sldMkLst>
        <pc:spChg chg="mod">
          <ac:chgData name="Ana Paulina Lopez Cazares" userId="S::alopezc1501@alumno.ipn.mx::8bb5f28a-b2db-4f23-9681-ee29307d6786" providerId="AD" clId="Web-{5E7CEBF8-FF07-4492-B0A3-61CFF0687938}" dt="2022-11-30T23:50:15.053" v="92" actId="1076"/>
          <ac:spMkLst>
            <pc:docMk/>
            <pc:sldMk cId="656562194" sldId="308"/>
            <ac:spMk id="3" creationId="{40D1F75E-2A0A-17F2-619E-3766502DE17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05.694" v="90" actId="1076"/>
          <ac:spMkLst>
            <pc:docMk/>
            <pc:sldMk cId="656562194" sldId="308"/>
            <ac:spMk id="5" creationId="{FB0A22DD-3225-624B-9DEE-8B900B02F6A2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15.084" v="93" actId="1076"/>
          <ac:spMkLst>
            <pc:docMk/>
            <pc:sldMk cId="656562194" sldId="308"/>
            <ac:spMk id="6" creationId="{F08E5FEB-B903-011B-98E3-449BDA1DA5EB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05.709" v="91" actId="1076"/>
          <ac:spMkLst>
            <pc:docMk/>
            <pc:sldMk cId="656562194" sldId="308"/>
            <ac:spMk id="7" creationId="{823BDC6D-DDFA-86F6-C941-7CCC9B1A555B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15.084" v="94" actId="1076"/>
          <ac:spMkLst>
            <pc:docMk/>
            <pc:sldMk cId="656562194" sldId="308"/>
            <ac:spMk id="8" creationId="{DFCBEAA5-B615-A771-DF1C-5D84E0E82921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15.100" v="95" actId="1076"/>
          <ac:spMkLst>
            <pc:docMk/>
            <pc:sldMk cId="656562194" sldId="308"/>
            <ac:spMk id="9" creationId="{A6CD6299-8751-9B08-4D9B-6FF92169E421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05.662" v="88" actId="1076"/>
          <ac:spMkLst>
            <pc:docMk/>
            <pc:sldMk cId="656562194" sldId="308"/>
            <ac:spMk id="12" creationId="{7DB3B292-F6CB-38B8-46C0-A063B0F4E89A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05.678" v="89" actId="1076"/>
          <ac:spMkLst>
            <pc:docMk/>
            <pc:sldMk cId="656562194" sldId="308"/>
            <ac:spMk id="17" creationId="{0159443C-3A5F-44F3-73B9-1D9AD01429AC}"/>
          </ac:spMkLst>
        </pc:spChg>
      </pc:sldChg>
      <pc:sldChg chg="addSp delSp modSp">
        <pc:chgData name="Ana Paulina Lopez Cazares" userId="S::alopezc1501@alumno.ipn.mx::8bb5f28a-b2db-4f23-9681-ee29307d6786" providerId="AD" clId="Web-{5E7CEBF8-FF07-4492-B0A3-61CFF0687938}" dt="2022-12-01T00:37:05.422" v="139" actId="1076"/>
        <pc:sldMkLst>
          <pc:docMk/>
          <pc:sldMk cId="502126658" sldId="309"/>
        </pc:sldMkLst>
        <pc:spChg chg="mod">
          <ac:chgData name="Ana Paulina Lopez Cazares" userId="S::alopezc1501@alumno.ipn.mx::8bb5f28a-b2db-4f23-9681-ee29307d6786" providerId="AD" clId="Web-{5E7CEBF8-FF07-4492-B0A3-61CFF0687938}" dt="2022-12-01T00:37:05.422" v="139" actId="1076"/>
          <ac:spMkLst>
            <pc:docMk/>
            <pc:sldMk cId="502126658" sldId="309"/>
            <ac:spMk id="6" creationId="{0FFC1E40-DAFC-2FB4-3233-0AC71F06043B}"/>
          </ac:spMkLst>
        </pc:spChg>
        <pc:picChg chg="add mod modCrop">
          <ac:chgData name="Ana Paulina Lopez Cazares" userId="S::alopezc1501@alumno.ipn.mx::8bb5f28a-b2db-4f23-9681-ee29307d6786" providerId="AD" clId="Web-{5E7CEBF8-FF07-4492-B0A3-61CFF0687938}" dt="2022-12-01T00:37:02.235" v="138" actId="1076"/>
          <ac:picMkLst>
            <pc:docMk/>
            <pc:sldMk cId="502126658" sldId="309"/>
            <ac:picMk id="3" creationId="{C3479902-EFCA-8168-BE50-7477A9B8DFB9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2-01T00:36:37.936" v="131"/>
          <ac:picMkLst>
            <pc:docMk/>
            <pc:sldMk cId="502126658" sldId="309"/>
            <ac:picMk id="14" creationId="{B892A149-650E-4FB0-F7DA-6F20D64F7EFC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2-01T01:50:40.079" v="229" actId="20577"/>
        <pc:sldMkLst>
          <pc:docMk/>
          <pc:sldMk cId="1378419113" sldId="311"/>
        </pc:sldMkLst>
        <pc:spChg chg="mod">
          <ac:chgData name="Ana Paulina Lopez Cazares" userId="S::alopezc1501@alumno.ipn.mx::8bb5f28a-b2db-4f23-9681-ee29307d6786" providerId="AD" clId="Web-{5E7CEBF8-FF07-4492-B0A3-61CFF0687938}" dt="2022-12-01T01:50:40.079" v="229" actId="20577"/>
          <ac:spMkLst>
            <pc:docMk/>
            <pc:sldMk cId="1378419113" sldId="311"/>
            <ac:spMk id="8" creationId="{C6375358-7CFD-A1C3-169B-52F8B9D4D9F2}"/>
          </ac:spMkLst>
        </pc:spChg>
      </pc:sldChg>
      <pc:sldChg chg="delSp modSp">
        <pc:chgData name="Ana Paulina Lopez Cazares" userId="S::alopezc1501@alumno.ipn.mx::8bb5f28a-b2db-4f23-9681-ee29307d6786" providerId="AD" clId="Web-{5E7CEBF8-FF07-4492-B0A3-61CFF0687938}" dt="2022-11-30T23:54:01.061" v="108" actId="1076"/>
        <pc:sldMkLst>
          <pc:docMk/>
          <pc:sldMk cId="576653397" sldId="313"/>
        </pc:sldMkLst>
        <pc:spChg chg="mod">
          <ac:chgData name="Ana Paulina Lopez Cazares" userId="S::alopezc1501@alumno.ipn.mx::8bb5f28a-b2db-4f23-9681-ee29307d6786" providerId="AD" clId="Web-{5E7CEBF8-FF07-4492-B0A3-61CFF0687938}" dt="2022-11-30T23:54:01.029" v="104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4:01.061" v="108" actId="1076"/>
          <ac:spMkLst>
            <pc:docMk/>
            <pc:sldMk cId="576653397" sldId="313"/>
            <ac:spMk id="8" creationId="{FCD29474-C9E9-EB6D-BD79-62150821D8A2}"/>
          </ac:spMkLst>
        </pc:spChg>
        <pc:spChg chg="del">
          <ac:chgData name="Ana Paulina Lopez Cazares" userId="S::alopezc1501@alumno.ipn.mx::8bb5f28a-b2db-4f23-9681-ee29307d6786" providerId="AD" clId="Web-{5E7CEBF8-FF07-4492-B0A3-61CFF0687938}" dt="2022-11-30T23:51:47.306" v="99"/>
          <ac:spMkLst>
            <pc:docMk/>
            <pc:sldMk cId="576653397" sldId="313"/>
            <ac:spMk id="12" creationId="{C61BBE11-ED1B-8EB4-830B-BB4CED39EC55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4:01.045" v="106" actId="1076"/>
          <ac:spMkLst>
            <pc:docMk/>
            <pc:sldMk cId="576653397" sldId="313"/>
            <ac:spMk id="17" creationId="{027935C3-0593-7E8E-E3C2-64128CC2983E}"/>
          </ac:spMkLst>
        </pc:spChg>
        <pc:picChg chg="mod">
          <ac:chgData name="Ana Paulina Lopez Cazares" userId="S::alopezc1501@alumno.ipn.mx::8bb5f28a-b2db-4f23-9681-ee29307d6786" providerId="AD" clId="Web-{5E7CEBF8-FF07-4492-B0A3-61CFF0687938}" dt="2022-11-30T23:54:01.029" v="103" actId="1076"/>
          <ac:picMkLst>
            <pc:docMk/>
            <pc:sldMk cId="576653397" sldId="313"/>
            <ac:picMk id="4" creationId="{B0C731C4-7F80-7B82-2265-BF821676A321}"/>
          </ac:picMkLst>
        </pc:picChg>
        <pc:picChg chg="mod">
          <ac:chgData name="Ana Paulina Lopez Cazares" userId="S::alopezc1501@alumno.ipn.mx::8bb5f28a-b2db-4f23-9681-ee29307d6786" providerId="AD" clId="Web-{5E7CEBF8-FF07-4492-B0A3-61CFF0687938}" dt="2022-11-30T23:54:01.045" v="107" actId="1076"/>
          <ac:picMkLst>
            <pc:docMk/>
            <pc:sldMk cId="576653397" sldId="313"/>
            <ac:picMk id="7" creationId="{ACEC9263-ADB4-C65C-0299-7212E0DBE586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1-30T23:51:47.306" v="100"/>
          <ac:picMkLst>
            <pc:docMk/>
            <pc:sldMk cId="576653397" sldId="313"/>
            <ac:picMk id="11" creationId="{7255602F-E829-FE6B-3343-0BC08B39E476}"/>
          </ac:picMkLst>
        </pc:picChg>
        <pc:picChg chg="mod">
          <ac:chgData name="Ana Paulina Lopez Cazares" userId="S::alopezc1501@alumno.ipn.mx::8bb5f28a-b2db-4f23-9681-ee29307d6786" providerId="AD" clId="Web-{5E7CEBF8-FF07-4492-B0A3-61CFF0687938}" dt="2022-11-30T23:54:01.045" v="105" actId="1076"/>
          <ac:picMkLst>
            <pc:docMk/>
            <pc:sldMk cId="576653397" sldId="313"/>
            <ac:picMk id="15" creationId="{BC514F3F-7A49-DAD5-2729-865509198A20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2-01T01:47:23.666" v="227" actId="20577"/>
        <pc:sldMkLst>
          <pc:docMk/>
          <pc:sldMk cId="2338406880" sldId="357"/>
        </pc:sldMkLst>
        <pc:spChg chg="mod">
          <ac:chgData name="Ana Paulina Lopez Cazares" userId="S::alopezc1501@alumno.ipn.mx::8bb5f28a-b2db-4f23-9681-ee29307d6786" providerId="AD" clId="Web-{5E7CEBF8-FF07-4492-B0A3-61CFF0687938}" dt="2022-12-01T01:47:23.666" v="227" actId="20577"/>
          <ac:spMkLst>
            <pc:docMk/>
            <pc:sldMk cId="2338406880" sldId="357"/>
            <ac:spMk id="7" creationId="{41DF6300-702C-D40B-63BF-4F5DBEE2F75F}"/>
          </ac:spMkLst>
        </pc:spChg>
      </pc:sldChg>
      <pc:sldChg chg="addSp modSp">
        <pc:chgData name="Ana Paulina Lopez Cazares" userId="S::alopezc1501@alumno.ipn.mx::8bb5f28a-b2db-4f23-9681-ee29307d6786" providerId="AD" clId="Web-{5E7CEBF8-FF07-4492-B0A3-61CFF0687938}" dt="2022-12-01T01:52:43.958" v="246" actId="20577"/>
        <pc:sldMkLst>
          <pc:docMk/>
          <pc:sldMk cId="2654446667" sldId="360"/>
        </pc:sldMkLst>
        <pc:spChg chg="add mod">
          <ac:chgData name="Ana Paulina Lopez Cazares" userId="S::alopezc1501@alumno.ipn.mx::8bb5f28a-b2db-4f23-9681-ee29307d6786" providerId="AD" clId="Web-{5E7CEBF8-FF07-4492-B0A3-61CFF0687938}" dt="2022-12-01T01:52:43.958" v="246" actId="20577"/>
          <ac:spMkLst>
            <pc:docMk/>
            <pc:sldMk cId="2654446667" sldId="360"/>
            <ac:spMk id="7" creationId="{0756B098-CDDD-98A9-44B9-71146916D6F6}"/>
          </ac:spMkLst>
        </pc:spChg>
        <pc:picChg chg="mod modCrop">
          <ac:chgData name="Ana Paulina Lopez Cazares" userId="S::alopezc1501@alumno.ipn.mx::8bb5f28a-b2db-4f23-9681-ee29307d6786" providerId="AD" clId="Web-{5E7CEBF8-FF07-4492-B0A3-61CFF0687938}" dt="2022-11-30T23:54:42.843" v="116" actId="1076"/>
          <ac:picMkLst>
            <pc:docMk/>
            <pc:sldMk cId="2654446667" sldId="360"/>
            <ac:picMk id="3" creationId="{47F7EDB2-3C20-C4D0-F97C-08D9F8E26A91}"/>
          </ac:picMkLst>
        </pc:picChg>
      </pc:sldChg>
      <pc:sldChg chg="addSp delSp modSp">
        <pc:chgData name="Ana Paulina Lopez Cazares" userId="S::alopezc1501@alumno.ipn.mx::8bb5f28a-b2db-4f23-9681-ee29307d6786" providerId="AD" clId="Web-{5E7CEBF8-FF07-4492-B0A3-61CFF0687938}" dt="2022-12-01T01:40:53.981" v="190" actId="20577"/>
        <pc:sldMkLst>
          <pc:docMk/>
          <pc:sldMk cId="2141011965" sldId="372"/>
        </pc:sldMkLst>
        <pc:spChg chg="mod">
          <ac:chgData name="Ana Paulina Lopez Cazares" userId="S::alopezc1501@alumno.ipn.mx::8bb5f28a-b2db-4f23-9681-ee29307d6786" providerId="AD" clId="Web-{5E7CEBF8-FF07-4492-B0A3-61CFF0687938}" dt="2022-12-01T01:00:05.443" v="157" actId="1076"/>
          <ac:spMkLst>
            <pc:docMk/>
            <pc:sldMk cId="2141011965" sldId="372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2-01T00:59:56.130" v="155" actId="1076"/>
          <ac:spMkLst>
            <pc:docMk/>
            <pc:sldMk cId="2141011965" sldId="372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2-01T01:40:53.981" v="190" actId="20577"/>
          <ac:spMkLst>
            <pc:docMk/>
            <pc:sldMk cId="2141011965" sldId="372"/>
            <ac:spMk id="7" creationId="{0D5A80A5-AD60-2504-3903-CE688528CB2B}"/>
          </ac:spMkLst>
        </pc:spChg>
        <pc:picChg chg="add mod modCrop">
          <ac:chgData name="Ana Paulina Lopez Cazares" userId="S::alopezc1501@alumno.ipn.mx::8bb5f28a-b2db-4f23-9681-ee29307d6786" providerId="AD" clId="Web-{5E7CEBF8-FF07-4492-B0A3-61CFF0687938}" dt="2022-12-01T01:00:12.474" v="159" actId="14100"/>
          <ac:picMkLst>
            <pc:docMk/>
            <pc:sldMk cId="2141011965" sldId="372"/>
            <ac:picMk id="3" creationId="{C877E0F3-41C3-E6C9-8B73-CE2C3E2C3A30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1-30T23:50:28.726" v="98"/>
          <ac:picMkLst>
            <pc:docMk/>
            <pc:sldMk cId="2141011965" sldId="372"/>
            <ac:picMk id="3" creationId="{E00F54AD-34B3-BAFD-9562-12CDB6B2C53A}"/>
          </ac:picMkLst>
        </pc:picChg>
        <pc:picChg chg="del mod">
          <ac:chgData name="Ana Paulina Lopez Cazares" userId="S::alopezc1501@alumno.ipn.mx::8bb5f28a-b2db-4f23-9681-ee29307d6786" providerId="AD" clId="Web-{5E7CEBF8-FF07-4492-B0A3-61CFF0687938}" dt="2022-12-01T00:59:02.831" v="142"/>
          <ac:picMkLst>
            <pc:docMk/>
            <pc:sldMk cId="2141011965" sldId="372"/>
            <ac:picMk id="10" creationId="{88F72658-9625-258C-40A7-45C4A54319E5}"/>
          </ac:picMkLst>
        </pc:picChg>
      </pc:sldChg>
      <pc:sldChg chg="delSp modSp">
        <pc:chgData name="Ana Paulina Lopez Cazares" userId="S::alopezc1501@alumno.ipn.mx::8bb5f28a-b2db-4f23-9681-ee29307d6786" providerId="AD" clId="Web-{5E7CEBF8-FF07-4492-B0A3-61CFF0687938}" dt="2022-12-01T01:18:40.138" v="161"/>
        <pc:sldMkLst>
          <pc:docMk/>
          <pc:sldMk cId="3522316049" sldId="375"/>
        </pc:sldMkLst>
        <pc:spChg chg="del mod">
          <ac:chgData name="Ana Paulina Lopez Cazares" userId="S::alopezc1501@alumno.ipn.mx::8bb5f28a-b2db-4f23-9681-ee29307d6786" providerId="AD" clId="Web-{5E7CEBF8-FF07-4492-B0A3-61CFF0687938}" dt="2022-12-01T01:18:40.138" v="161"/>
          <ac:spMkLst>
            <pc:docMk/>
            <pc:sldMk cId="3522316049" sldId="375"/>
            <ac:spMk id="7" creationId="{A901B47E-39EC-2036-ED1D-D813549076D1}"/>
          </ac:spMkLst>
        </pc:spChg>
      </pc:sldChg>
      <pc:sldChg chg="modSp add replId">
        <pc:chgData name="Ana Paulina Lopez Cazares" userId="S::alopezc1501@alumno.ipn.mx::8bb5f28a-b2db-4f23-9681-ee29307d6786" providerId="AD" clId="Web-{5E7CEBF8-FF07-4492-B0A3-61CFF0687938}" dt="2022-11-30T23:48:17.628" v="80" actId="1076"/>
        <pc:sldMkLst>
          <pc:docMk/>
          <pc:sldMk cId="1685884249" sldId="376"/>
        </pc:sldMkLst>
        <pc:picChg chg="mod modCrop">
          <ac:chgData name="Ana Paulina Lopez Cazares" userId="S::alopezc1501@alumno.ipn.mx::8bb5f28a-b2db-4f23-9681-ee29307d6786" providerId="AD" clId="Web-{5E7CEBF8-FF07-4492-B0A3-61CFF0687938}" dt="2022-11-30T23:48:17.628" v="80" actId="1076"/>
          <ac:picMkLst>
            <pc:docMk/>
            <pc:sldMk cId="1685884249" sldId="376"/>
            <ac:picMk id="5" creationId="{835E53B6-0B09-2C16-32B9-DFF46766E7DC}"/>
          </ac:picMkLst>
        </pc:picChg>
      </pc:sldChg>
      <pc:sldChg chg="add replId">
        <pc:chgData name="Ana Paulina Lopez Cazares" userId="S::alopezc1501@alumno.ipn.mx::8bb5f28a-b2db-4f23-9681-ee29307d6786" providerId="AD" clId="Web-{5E7CEBF8-FF07-4492-B0A3-61CFF0687938}" dt="2022-11-30T23:47:31.985" v="71"/>
        <pc:sldMkLst>
          <pc:docMk/>
          <pc:sldMk cId="59790166" sldId="377"/>
        </pc:sldMkLst>
      </pc:sldChg>
      <pc:sldChg chg="add replId">
        <pc:chgData name="Ana Paulina Lopez Cazares" userId="S::alopezc1501@alumno.ipn.mx::8bb5f28a-b2db-4f23-9681-ee29307d6786" providerId="AD" clId="Web-{5E7CEBF8-FF07-4492-B0A3-61CFF0687938}" dt="2022-11-30T23:47:32.142" v="72"/>
        <pc:sldMkLst>
          <pc:docMk/>
          <pc:sldMk cId="1853643582" sldId="378"/>
        </pc:sldMkLst>
      </pc:sldChg>
      <pc:sldChg chg="add replId">
        <pc:chgData name="Ana Paulina Lopez Cazares" userId="S::alopezc1501@alumno.ipn.mx::8bb5f28a-b2db-4f23-9681-ee29307d6786" providerId="AD" clId="Web-{5E7CEBF8-FF07-4492-B0A3-61CFF0687938}" dt="2022-11-30T23:47:44.408" v="73"/>
        <pc:sldMkLst>
          <pc:docMk/>
          <pc:sldMk cId="4252877527" sldId="379"/>
        </pc:sldMkLst>
      </pc:sldChg>
      <pc:sldChg chg="delSp modSp add replId">
        <pc:chgData name="Ana Paulina Lopez Cazares" userId="S::alopezc1501@alumno.ipn.mx::8bb5f28a-b2db-4f23-9681-ee29307d6786" providerId="AD" clId="Web-{5E7CEBF8-FF07-4492-B0A3-61CFF0687938}" dt="2022-12-01T02:23:23.319" v="251" actId="20577"/>
        <pc:sldMkLst>
          <pc:docMk/>
          <pc:sldMk cId="631370023" sldId="380"/>
        </pc:sldMkLst>
        <pc:spChg chg="mod">
          <ac:chgData name="Ana Paulina Lopez Cazares" userId="S::alopezc1501@alumno.ipn.mx::8bb5f28a-b2db-4f23-9681-ee29307d6786" providerId="AD" clId="Web-{5E7CEBF8-FF07-4492-B0A3-61CFF0687938}" dt="2022-12-01T02:23:23.319" v="251" actId="20577"/>
          <ac:spMkLst>
            <pc:docMk/>
            <pc:sldMk cId="631370023" sldId="380"/>
            <ac:spMk id="7" creationId="{0D5A80A5-AD60-2504-3903-CE688528CB2B}"/>
          </ac:spMkLst>
        </pc:spChg>
        <pc:picChg chg="mod">
          <ac:chgData name="Ana Paulina Lopez Cazares" userId="S::alopezc1501@alumno.ipn.mx::8bb5f28a-b2db-4f23-9681-ee29307d6786" providerId="AD" clId="Web-{5E7CEBF8-FF07-4492-B0A3-61CFF0687938}" dt="2022-12-01T00:44:34.847" v="141" actId="1076"/>
          <ac:picMkLst>
            <pc:docMk/>
            <pc:sldMk cId="631370023" sldId="380"/>
            <ac:picMk id="3" creationId="{E00F54AD-34B3-BAFD-9562-12CDB6B2C53A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1-30T23:50:25.475" v="97"/>
          <ac:picMkLst>
            <pc:docMk/>
            <pc:sldMk cId="631370023" sldId="380"/>
            <ac:picMk id="10" creationId="{88F72658-9625-258C-40A7-45C4A54319E5}"/>
          </ac:picMkLst>
        </pc:picChg>
      </pc:sldChg>
      <pc:sldChg chg="addSp modSp add replId">
        <pc:chgData name="Ana Paulina Lopez Cazares" userId="S::alopezc1501@alumno.ipn.mx::8bb5f28a-b2db-4f23-9681-ee29307d6786" providerId="AD" clId="Web-{5E7CEBF8-FF07-4492-B0A3-61CFF0687938}" dt="2022-12-01T01:52:51.880" v="249" actId="20577"/>
        <pc:sldMkLst>
          <pc:docMk/>
          <pc:sldMk cId="1220634657" sldId="381"/>
        </pc:sldMkLst>
        <pc:spChg chg="add mod">
          <ac:chgData name="Ana Paulina Lopez Cazares" userId="S::alopezc1501@alumno.ipn.mx::8bb5f28a-b2db-4f23-9681-ee29307d6786" providerId="AD" clId="Web-{5E7CEBF8-FF07-4492-B0A3-61CFF0687938}" dt="2022-12-01T01:52:51.880" v="249" actId="20577"/>
          <ac:spMkLst>
            <pc:docMk/>
            <pc:sldMk cId="1220634657" sldId="381"/>
            <ac:spMk id="7" creationId="{D3002C2F-F7E3-ECC3-1953-895780A98A10}"/>
          </ac:spMkLst>
        </pc:spChg>
        <pc:picChg chg="mod modCrop">
          <ac:chgData name="Ana Paulina Lopez Cazares" userId="S::alopezc1501@alumno.ipn.mx::8bb5f28a-b2db-4f23-9681-ee29307d6786" providerId="AD" clId="Web-{5E7CEBF8-FF07-4492-B0A3-61CFF0687938}" dt="2022-11-30T23:54:59.859" v="121" actId="1076"/>
          <ac:picMkLst>
            <pc:docMk/>
            <pc:sldMk cId="1220634657" sldId="381"/>
            <ac:picMk id="3" creationId="{47F7EDB2-3C20-C4D0-F97C-08D9F8E26A91}"/>
          </ac:picMkLst>
        </pc:picChg>
      </pc:sldChg>
    </pc:docChg>
  </pc:docChgLst>
  <pc:docChgLst>
    <pc:chgData name="Ana Paulina Lopez Cazares" userId="S::alopezc1501@alumno.ipn.mx::8bb5f28a-b2db-4f23-9681-ee29307d6786" providerId="AD" clId="Web-{42801597-6E81-4D5E-A43E-4802D1D43897}"/>
    <pc:docChg chg="addSld modSld modSection">
      <pc:chgData name="Ana Paulina Lopez Cazares" userId="S::alopezc1501@alumno.ipn.mx::8bb5f28a-b2db-4f23-9681-ee29307d6786" providerId="AD" clId="Web-{42801597-6E81-4D5E-A43E-4802D1D43897}" dt="2022-11-28T21:39:51.253" v="71" actId="20577"/>
      <pc:docMkLst>
        <pc:docMk/>
      </pc:docMkLst>
      <pc:sldChg chg="addSp modSp mod modClrScheme chgLayout">
        <pc:chgData name="Ana Paulina Lopez Cazares" userId="S::alopezc1501@alumno.ipn.mx::8bb5f28a-b2db-4f23-9681-ee29307d6786" providerId="AD" clId="Web-{42801597-6E81-4D5E-A43E-4802D1D43897}" dt="2022-11-28T21:26:17.571" v="69" actId="20577"/>
        <pc:sldMkLst>
          <pc:docMk/>
          <pc:sldMk cId="1698680873" sldId="293"/>
        </pc:sldMkLst>
        <pc:spChg chg="mod ord">
          <ac:chgData name="Ana Paulina Lopez Cazares" userId="S::alopezc1501@alumno.ipn.mx::8bb5f28a-b2db-4f23-9681-ee29307d6786" providerId="AD" clId="Web-{42801597-6E81-4D5E-A43E-4802D1D43897}" dt="2022-11-28T21:21:24.161" v="22"/>
          <ac:spMkLst>
            <pc:docMk/>
            <pc:sldMk cId="1698680873" sldId="293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42801597-6E81-4D5E-A43E-4802D1D43897}" dt="2022-11-28T21:26:17.571" v="69" actId="20577"/>
          <ac:spMkLst>
            <pc:docMk/>
            <pc:sldMk cId="1698680873" sldId="293"/>
            <ac:spMk id="3" creationId="{00000000-0000-0000-0000-000000000000}"/>
          </ac:spMkLst>
        </pc:spChg>
        <pc:picChg chg="add mod">
          <ac:chgData name="Ana Paulina Lopez Cazares" userId="S::alopezc1501@alumno.ipn.mx::8bb5f28a-b2db-4f23-9681-ee29307d6786" providerId="AD" clId="Web-{42801597-6E81-4D5E-A43E-4802D1D43897}" dt="2022-11-28T21:21:30.270" v="24" actId="1076"/>
          <ac:picMkLst>
            <pc:docMk/>
            <pc:sldMk cId="1698680873" sldId="293"/>
            <ac:picMk id="4" creationId="{6AF0EBC4-4DF1-122F-57FE-EE168883FBF3}"/>
          </ac:picMkLst>
        </pc:picChg>
      </pc:sldChg>
      <pc:sldChg chg="modSp">
        <pc:chgData name="Ana Paulina Lopez Cazares" userId="S::alopezc1501@alumno.ipn.mx::8bb5f28a-b2db-4f23-9681-ee29307d6786" providerId="AD" clId="Web-{42801597-6E81-4D5E-A43E-4802D1D43897}" dt="2022-11-28T21:39:51.253" v="71" actId="20577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42801597-6E81-4D5E-A43E-4802D1D43897}" dt="2022-11-28T21:39:51.253" v="71" actId="20577"/>
          <ac:spMkLst>
            <pc:docMk/>
            <pc:sldMk cId="561610578" sldId="300"/>
            <ac:spMk id="2" creationId="{00000000-0000-0000-0000-000000000000}"/>
          </ac:spMkLst>
        </pc:spChg>
      </pc:sldChg>
      <pc:sldChg chg="addSp modSp mod modClrScheme chgLayout">
        <pc:chgData name="Ana Paulina Lopez Cazares" userId="S::alopezc1501@alumno.ipn.mx::8bb5f28a-b2db-4f23-9681-ee29307d6786" providerId="AD" clId="Web-{42801597-6E81-4D5E-A43E-4802D1D43897}" dt="2022-11-28T21:21:48.755" v="25"/>
        <pc:sldMkLst>
          <pc:docMk/>
          <pc:sldMk cId="2604122933" sldId="301"/>
        </pc:sldMkLst>
        <pc:spChg chg="mod ord">
          <ac:chgData name="Ana Paulina Lopez Cazares" userId="S::alopezc1501@alumno.ipn.mx::8bb5f28a-b2db-4f23-9681-ee29307d6786" providerId="AD" clId="Web-{42801597-6E81-4D5E-A43E-4802D1D43897}" dt="2022-11-28T21:21:48.755" v="25"/>
          <ac:spMkLst>
            <pc:docMk/>
            <pc:sldMk cId="2604122933" sldId="301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42801597-6E81-4D5E-A43E-4802D1D43897}" dt="2022-11-28T21:21:48.755" v="25"/>
          <ac:spMkLst>
            <pc:docMk/>
            <pc:sldMk cId="2604122933" sldId="301"/>
            <ac:spMk id="3" creationId="{00000000-0000-0000-0000-000000000000}"/>
          </ac:spMkLst>
        </pc:spChg>
        <pc:picChg chg="add mod">
          <ac:chgData name="Ana Paulina Lopez Cazares" userId="S::alopezc1501@alumno.ipn.mx::8bb5f28a-b2db-4f23-9681-ee29307d6786" providerId="AD" clId="Web-{42801597-6E81-4D5E-A43E-4802D1D43897}" dt="2022-11-28T21:05:13.196" v="13" actId="1076"/>
          <ac:picMkLst>
            <pc:docMk/>
            <pc:sldMk cId="2604122933" sldId="301"/>
            <ac:picMk id="5" creationId="{2E618ED6-19F9-A8F4-FA2E-F62B88D2161D}"/>
          </ac:picMkLst>
        </pc:picChg>
      </pc:sldChg>
      <pc:sldChg chg="addSp modSp">
        <pc:chgData name="Ana Paulina Lopez Cazares" userId="S::alopezc1501@alumno.ipn.mx::8bb5f28a-b2db-4f23-9681-ee29307d6786" providerId="AD" clId="Web-{42801597-6E81-4D5E-A43E-4802D1D43897}" dt="2022-11-28T21:03:13.882" v="6" actId="1076"/>
        <pc:sldMkLst>
          <pc:docMk/>
          <pc:sldMk cId="1768756864" sldId="306"/>
        </pc:sldMkLst>
        <pc:spChg chg="mod">
          <ac:chgData name="Ana Paulina Lopez Cazares" userId="S::alopezc1501@alumno.ipn.mx::8bb5f28a-b2db-4f23-9681-ee29307d6786" providerId="AD" clId="Web-{42801597-6E81-4D5E-A43E-4802D1D43897}" dt="2022-11-28T21:02:55.585" v="4" actId="20577"/>
          <ac:spMkLst>
            <pc:docMk/>
            <pc:sldMk cId="1768756864" sldId="306"/>
            <ac:spMk id="3" creationId="{00000000-0000-0000-0000-000000000000}"/>
          </ac:spMkLst>
        </pc:spChg>
        <pc:picChg chg="add mod">
          <ac:chgData name="Ana Paulina Lopez Cazares" userId="S::alopezc1501@alumno.ipn.mx::8bb5f28a-b2db-4f23-9681-ee29307d6786" providerId="AD" clId="Web-{42801597-6E81-4D5E-A43E-4802D1D43897}" dt="2022-11-28T21:03:13.882" v="6" actId="1076"/>
          <ac:picMkLst>
            <pc:docMk/>
            <pc:sldMk cId="1768756864" sldId="306"/>
            <ac:picMk id="5" creationId="{2E804951-C608-0CCB-C262-E37E68C846F7}"/>
          </ac:picMkLst>
        </pc:picChg>
      </pc:sldChg>
      <pc:sldChg chg="modSp">
        <pc:chgData name="Ana Paulina Lopez Cazares" userId="S::alopezc1501@alumno.ipn.mx::8bb5f28a-b2db-4f23-9681-ee29307d6786" providerId="AD" clId="Web-{42801597-6E81-4D5E-A43E-4802D1D43897}" dt="2022-11-28T21:23:04.100" v="29" actId="20577"/>
        <pc:sldMkLst>
          <pc:docMk/>
          <pc:sldMk cId="327835617" sldId="353"/>
        </pc:sldMkLst>
        <pc:spChg chg="mod">
          <ac:chgData name="Ana Paulina Lopez Cazares" userId="S::alopezc1501@alumno.ipn.mx::8bb5f28a-b2db-4f23-9681-ee29307d6786" providerId="AD" clId="Web-{42801597-6E81-4D5E-A43E-4802D1D43897}" dt="2022-11-28T21:23:04.100" v="29" actId="20577"/>
          <ac:spMkLst>
            <pc:docMk/>
            <pc:sldMk cId="327835617" sldId="353"/>
            <ac:spMk id="22" creationId="{00000000-0000-0000-0000-000000000000}"/>
          </ac:spMkLst>
        </pc:spChg>
      </pc:sldChg>
      <pc:sldChg chg="addSp delSp modSp new mod modClrScheme chgLayout">
        <pc:chgData name="Ana Paulina Lopez Cazares" userId="S::alopezc1501@alumno.ipn.mx::8bb5f28a-b2db-4f23-9681-ee29307d6786" providerId="AD" clId="Web-{42801597-6E81-4D5E-A43E-4802D1D43897}" dt="2022-11-28T21:25:33.695" v="65" actId="20577"/>
        <pc:sldMkLst>
          <pc:docMk/>
          <pc:sldMk cId="4040010388" sldId="355"/>
        </pc:sldMkLst>
        <pc:spChg chg="del mod ord">
          <ac:chgData name="Ana Paulina Lopez Cazares" userId="S::alopezc1501@alumno.ipn.mx::8bb5f28a-b2db-4f23-9681-ee29307d6786" providerId="AD" clId="Web-{42801597-6E81-4D5E-A43E-4802D1D43897}" dt="2022-11-28T21:24:05.929" v="36"/>
          <ac:spMkLst>
            <pc:docMk/>
            <pc:sldMk cId="4040010388" sldId="355"/>
            <ac:spMk id="2" creationId="{8F8C2620-84CB-389C-FE99-B44C0BBD9CEA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3" creationId="{86385F4F-51FF-5CEF-C76A-532B501FBB66}"/>
          </ac:spMkLst>
        </pc:spChg>
        <pc:spChg chg="del mod ord">
          <ac:chgData name="Ana Paulina Lopez Cazares" userId="S::alopezc1501@alumno.ipn.mx::8bb5f28a-b2db-4f23-9681-ee29307d6786" providerId="AD" clId="Web-{42801597-6E81-4D5E-A43E-4802D1D43897}" dt="2022-11-28T21:24:08.913" v="37"/>
          <ac:spMkLst>
            <pc:docMk/>
            <pc:sldMk cId="4040010388" sldId="355"/>
            <ac:spMk id="4" creationId="{24F70309-C317-EE8A-8E49-83732231560A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5" creationId="{0AF36F21-5943-9E76-1D4C-EEC14019B394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6" creationId="{D5907352-1C99-76BB-A7E1-348C3BBB83DF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7" creationId="{485EDBAB-0EE0-3D52-06A0-D529A83CCC03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8" creationId="{B544DAE9-BDDC-25AD-5321-D207167AECBA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9" creationId="{377ABCD4-E0E4-911D-08D3-3D8739DDFB50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0" creationId="{908DB97E-3FEC-108C-ED1E-E8378DD77D21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1" creationId="{6DD47520-4F98-3F61-2BC5-A07572AB27E9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2" creationId="{36ABB447-7574-F4CF-D9AC-1F4CF059A82B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3" creationId="{4B0A0F70-A35E-434E-9296-491F4005B726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4" creationId="{8929EDA5-C908-4600-CDD2-8149DC39BBA0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5" creationId="{ACC58F5E-9CB4-006B-04C5-EC3F0A33DDB6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6" creationId="{76965A94-B833-06E3-08B9-88535391ABF0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7" creationId="{FEE93AE9-E6E0-A2A4-9662-86A179A44323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8" creationId="{3E8E3B07-E773-23BA-CA4A-ADDFEFB5C39C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9" creationId="{C2DB7539-8F50-314E-EC10-2E7301FA6363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20" creationId="{8E2606B9-8615-EB92-9C8E-0DEF846A076B}"/>
          </ac:spMkLst>
        </pc:spChg>
        <pc:spChg chg="add del mod">
          <ac:chgData name="Ana Paulina Lopez Cazares" userId="S::alopezc1501@alumno.ipn.mx::8bb5f28a-b2db-4f23-9681-ee29307d6786" providerId="AD" clId="Web-{42801597-6E81-4D5E-A43E-4802D1D43897}" dt="2022-11-28T21:24:09.772" v="38"/>
          <ac:spMkLst>
            <pc:docMk/>
            <pc:sldMk cId="4040010388" sldId="355"/>
            <ac:spMk id="22" creationId="{5034CA3C-EC36-4FC9-1B29-11BC5D78007C}"/>
          </ac:spMkLst>
        </pc:spChg>
        <pc:spChg chg="add mod">
          <ac:chgData name="Ana Paulina Lopez Cazares" userId="S::alopezc1501@alumno.ipn.mx::8bb5f28a-b2db-4f23-9681-ee29307d6786" providerId="AD" clId="Web-{42801597-6E81-4D5E-A43E-4802D1D43897}" dt="2022-11-28T21:24:23.741" v="41" actId="20577"/>
          <ac:spMkLst>
            <pc:docMk/>
            <pc:sldMk cId="4040010388" sldId="355"/>
            <ac:spMk id="23" creationId="{370A59F8-3F79-7F12-63AD-B7950B2D731F}"/>
          </ac:spMkLst>
        </pc:spChg>
        <pc:spChg chg="add mod">
          <ac:chgData name="Ana Paulina Lopez Cazares" userId="S::alopezc1501@alumno.ipn.mx::8bb5f28a-b2db-4f23-9681-ee29307d6786" providerId="AD" clId="Web-{42801597-6E81-4D5E-A43E-4802D1D43897}" dt="2022-11-28T21:25:33.695" v="65" actId="20577"/>
          <ac:spMkLst>
            <pc:docMk/>
            <pc:sldMk cId="4040010388" sldId="355"/>
            <ac:spMk id="25" creationId="{1599F218-3AB2-E37D-6EF7-788A00F96E9D}"/>
          </ac:spMkLst>
        </pc:spChg>
      </pc:sldChg>
    </pc:docChg>
  </pc:docChgLst>
  <pc:docChgLst>
    <pc:chgData name="Ana Paulina Lopez Cazares" userId="S::alopezc1501@alumno.ipn.mx::8bb5f28a-b2db-4f23-9681-ee29307d6786" providerId="AD" clId="Web-{54F2F33C-3A3F-4326-84E9-D06ED5E63A20}"/>
    <pc:docChg chg="addSld delSld modSld modSection">
      <pc:chgData name="Ana Paulina Lopez Cazares" userId="S::alopezc1501@alumno.ipn.mx::8bb5f28a-b2db-4f23-9681-ee29307d6786" providerId="AD" clId="Web-{54F2F33C-3A3F-4326-84E9-D06ED5E63A20}" dt="2022-12-05T04:39:33.082" v="78"/>
      <pc:docMkLst>
        <pc:docMk/>
      </pc:docMkLst>
      <pc:sldChg chg="addSp delSp modSp">
        <pc:chgData name="Ana Paulina Lopez Cazares" userId="S::alopezc1501@alumno.ipn.mx::8bb5f28a-b2db-4f23-9681-ee29307d6786" providerId="AD" clId="Web-{54F2F33C-3A3F-4326-84E9-D06ED5E63A20}" dt="2022-12-05T03:23:26.599" v="51" actId="1076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54F2F33C-3A3F-4326-84E9-D06ED5E63A20}" dt="2022-12-05T03:13:26.531" v="34" actId="1076"/>
          <ac:spMkLst>
            <pc:docMk/>
            <pc:sldMk cId="912070137" sldId="299"/>
            <ac:spMk id="8" creationId="{129C93AD-D0EB-E0A4-A1FC-C5627ADD9A0C}"/>
          </ac:spMkLst>
        </pc:spChg>
        <pc:graphicFrameChg chg="del">
          <ac:chgData name="Ana Paulina Lopez Cazares" userId="S::alopezc1501@alumno.ipn.mx::8bb5f28a-b2db-4f23-9681-ee29307d6786" providerId="AD" clId="Web-{54F2F33C-3A3F-4326-84E9-D06ED5E63A20}" dt="2022-12-05T03:13:20.141" v="32"/>
          <ac:graphicFrameMkLst>
            <pc:docMk/>
            <pc:sldMk cId="912070137" sldId="299"/>
            <ac:graphicFrameMk id="6" creationId="{613CDBCE-A0DE-9C71-C24A-1475BEFD8FDC}"/>
          </ac:graphicFrameMkLst>
        </pc:graphicFrameChg>
        <pc:picChg chg="add del mod modCrop">
          <ac:chgData name="Ana Paulina Lopez Cazares" userId="S::alopezc1501@alumno.ipn.mx::8bb5f28a-b2db-4f23-9681-ee29307d6786" providerId="AD" clId="Web-{54F2F33C-3A3F-4326-84E9-D06ED5E63A20}" dt="2022-12-05T03:21:05.954" v="45"/>
          <ac:picMkLst>
            <pc:docMk/>
            <pc:sldMk cId="912070137" sldId="299"/>
            <ac:picMk id="3" creationId="{63D7EDF2-7856-9BF7-3F9A-4088B200675B}"/>
          </ac:picMkLst>
        </pc:picChg>
        <pc:picChg chg="add mod">
          <ac:chgData name="Ana Paulina Lopez Cazares" userId="S::alopezc1501@alumno.ipn.mx::8bb5f28a-b2db-4f23-9681-ee29307d6786" providerId="AD" clId="Web-{54F2F33C-3A3F-4326-84E9-D06ED5E63A20}" dt="2022-12-05T03:23:26.599" v="51" actId="1076"/>
          <ac:picMkLst>
            <pc:docMk/>
            <pc:sldMk cId="912070137" sldId="299"/>
            <ac:picMk id="5" creationId="{1D0ABBA3-F795-BF28-E26D-6A03677B1D16}"/>
          </ac:picMkLst>
        </pc:picChg>
        <pc:picChg chg="del mod modCrop">
          <ac:chgData name="Ana Paulina Lopez Cazares" userId="S::alopezc1501@alumno.ipn.mx::8bb5f28a-b2db-4f23-9681-ee29307d6786" providerId="AD" clId="Web-{54F2F33C-3A3F-4326-84E9-D06ED5E63A20}" dt="2022-12-05T03:20:44.547" v="40"/>
          <ac:picMkLst>
            <pc:docMk/>
            <pc:sldMk cId="912070137" sldId="299"/>
            <ac:picMk id="10" creationId="{7AB69284-58A7-0608-036E-FDF569149A0E}"/>
          </ac:picMkLst>
        </pc:picChg>
      </pc:sldChg>
      <pc:sldChg chg="modSp">
        <pc:chgData name="Ana Paulina Lopez Cazares" userId="S::alopezc1501@alumno.ipn.mx::8bb5f28a-b2db-4f23-9681-ee29307d6786" providerId="AD" clId="Web-{54F2F33C-3A3F-4326-84E9-D06ED5E63A20}" dt="2022-12-04T23:49:22.567" v="17" actId="20577"/>
        <pc:sldMkLst>
          <pc:docMk/>
          <pc:sldMk cId="1378419113" sldId="311"/>
        </pc:sldMkLst>
        <pc:spChg chg="mod">
          <ac:chgData name="Ana Paulina Lopez Cazares" userId="S::alopezc1501@alumno.ipn.mx::8bb5f28a-b2db-4f23-9681-ee29307d6786" providerId="AD" clId="Web-{54F2F33C-3A3F-4326-84E9-D06ED5E63A20}" dt="2022-12-04T23:49:22.567" v="17" actId="20577"/>
          <ac:spMkLst>
            <pc:docMk/>
            <pc:sldMk cId="1378419113" sldId="311"/>
            <ac:spMk id="8" creationId="{C6375358-7CFD-A1C3-169B-52F8B9D4D9F2}"/>
          </ac:spMkLst>
        </pc:spChg>
      </pc:sldChg>
      <pc:sldChg chg="modSp mod modClrScheme chgLayout">
        <pc:chgData name="Ana Paulina Lopez Cazares" userId="S::alopezc1501@alumno.ipn.mx::8bb5f28a-b2db-4f23-9681-ee29307d6786" providerId="AD" clId="Web-{54F2F33C-3A3F-4326-84E9-D06ED5E63A20}" dt="2022-12-05T04:39:33.082" v="78"/>
        <pc:sldMkLst>
          <pc:docMk/>
          <pc:sldMk cId="4040010388" sldId="355"/>
        </pc:sldMkLst>
        <pc:spChg chg="mod ord">
          <ac:chgData name="Ana Paulina Lopez Cazares" userId="S::alopezc1501@alumno.ipn.mx::8bb5f28a-b2db-4f23-9681-ee29307d6786" providerId="AD" clId="Web-{54F2F33C-3A3F-4326-84E9-D06ED5E63A20}" dt="2022-12-05T04:39:33.082" v="78"/>
          <ac:spMkLst>
            <pc:docMk/>
            <pc:sldMk cId="4040010388" sldId="355"/>
            <ac:spMk id="23" creationId="{370A59F8-3F79-7F12-63AD-B7950B2D731F}"/>
          </ac:spMkLst>
        </pc:spChg>
        <pc:spChg chg="mod">
          <ac:chgData name="Ana Paulina Lopez Cazares" userId="S::alopezc1501@alumno.ipn.mx::8bb5f28a-b2db-4f23-9681-ee29307d6786" providerId="AD" clId="Web-{54F2F33C-3A3F-4326-84E9-D06ED5E63A20}" dt="2022-12-05T04:39:22.300" v="77" actId="1076"/>
          <ac:spMkLst>
            <pc:docMk/>
            <pc:sldMk cId="4040010388" sldId="355"/>
            <ac:spMk id="25" creationId="{1599F218-3AB2-E37D-6EF7-788A00F96E9D}"/>
          </ac:spMkLst>
        </pc:spChg>
      </pc:sldChg>
      <pc:sldChg chg="addSp delSp modSp">
        <pc:chgData name="Ana Paulina Lopez Cazares" userId="S::alopezc1501@alumno.ipn.mx::8bb5f28a-b2db-4f23-9681-ee29307d6786" providerId="AD" clId="Web-{54F2F33C-3A3F-4326-84E9-D06ED5E63A20}" dt="2022-12-04T22:29:21.288" v="16" actId="1076"/>
        <pc:sldMkLst>
          <pc:docMk/>
          <pc:sldMk cId="2141011965" sldId="372"/>
        </pc:sldMkLst>
        <pc:picChg chg="del">
          <ac:chgData name="Ana Paulina Lopez Cazares" userId="S::alopezc1501@alumno.ipn.mx::8bb5f28a-b2db-4f23-9681-ee29307d6786" providerId="AD" clId="Web-{54F2F33C-3A3F-4326-84E9-D06ED5E63A20}" dt="2022-12-04T22:26:56.455" v="0"/>
          <ac:picMkLst>
            <pc:docMk/>
            <pc:sldMk cId="2141011965" sldId="372"/>
            <ac:picMk id="3" creationId="{C877E0F3-41C3-E6C9-8B73-CE2C3E2C3A30}"/>
          </ac:picMkLst>
        </pc:picChg>
        <pc:picChg chg="add del mod">
          <ac:chgData name="Ana Paulina Lopez Cazares" userId="S::alopezc1501@alumno.ipn.mx::8bb5f28a-b2db-4f23-9681-ee29307d6786" providerId="AD" clId="Web-{54F2F33C-3A3F-4326-84E9-D06ED5E63A20}" dt="2022-12-04T22:28:36.881" v="5"/>
          <ac:picMkLst>
            <pc:docMk/>
            <pc:sldMk cId="2141011965" sldId="372"/>
            <ac:picMk id="5" creationId="{39166AC3-DB27-BF56-FB3F-362BD78DF9A2}"/>
          </ac:picMkLst>
        </pc:picChg>
        <pc:picChg chg="add mod modCrop">
          <ac:chgData name="Ana Paulina Lopez Cazares" userId="S::alopezc1501@alumno.ipn.mx::8bb5f28a-b2db-4f23-9681-ee29307d6786" providerId="AD" clId="Web-{54F2F33C-3A3F-4326-84E9-D06ED5E63A20}" dt="2022-12-04T22:29:21.288" v="16" actId="1076"/>
          <ac:picMkLst>
            <pc:docMk/>
            <pc:sldMk cId="2141011965" sldId="372"/>
            <ac:picMk id="8" creationId="{2AB101AD-61F3-9418-D652-B65D521F2A2C}"/>
          </ac:picMkLst>
        </pc:picChg>
      </pc:sldChg>
      <pc:sldChg chg="del">
        <pc:chgData name="Ana Paulina Lopez Cazares" userId="S::alopezc1501@alumno.ipn.mx::8bb5f28a-b2db-4f23-9681-ee29307d6786" providerId="AD" clId="Web-{54F2F33C-3A3F-4326-84E9-D06ED5E63A20}" dt="2022-12-05T04:05:11.899" v="72"/>
        <pc:sldMkLst>
          <pc:docMk/>
          <pc:sldMk cId="2277727650" sldId="382"/>
        </pc:sldMkLst>
      </pc:sldChg>
      <pc:sldChg chg="addSp delSp modSp add replId">
        <pc:chgData name="Ana Paulina Lopez Cazares" userId="S::alopezc1501@alumno.ipn.mx::8bb5f28a-b2db-4f23-9681-ee29307d6786" providerId="AD" clId="Web-{54F2F33C-3A3F-4326-84E9-D06ED5E63A20}" dt="2022-12-05T04:05:18.602" v="74"/>
        <pc:sldMkLst>
          <pc:docMk/>
          <pc:sldMk cId="552758781" sldId="383"/>
        </pc:sldMkLst>
        <pc:picChg chg="mod">
          <ac:chgData name="Ana Paulina Lopez Cazares" userId="S::alopezc1501@alumno.ipn.mx::8bb5f28a-b2db-4f23-9681-ee29307d6786" providerId="AD" clId="Web-{54F2F33C-3A3F-4326-84E9-D06ED5E63A20}" dt="2022-12-05T04:03:08.442" v="58" actId="1076"/>
          <ac:picMkLst>
            <pc:docMk/>
            <pc:sldMk cId="552758781" sldId="383"/>
            <ac:picMk id="3" creationId="{F4DB2308-4278-F861-891F-290F7A7D6BC9}"/>
          </ac:picMkLst>
        </pc:picChg>
        <pc:picChg chg="add del mod">
          <ac:chgData name="Ana Paulina Lopez Cazares" userId="S::alopezc1501@alumno.ipn.mx::8bb5f28a-b2db-4f23-9681-ee29307d6786" providerId="AD" clId="Web-{54F2F33C-3A3F-4326-84E9-D06ED5E63A20}" dt="2022-12-05T04:05:18.602" v="74"/>
          <ac:picMkLst>
            <pc:docMk/>
            <pc:sldMk cId="552758781" sldId="383"/>
            <ac:picMk id="4" creationId="{2D5DEF4D-436C-4E71-E511-6EA4408545CC}"/>
          </ac:picMkLst>
        </pc:picChg>
        <pc:picChg chg="add del mod">
          <ac:chgData name="Ana Paulina Lopez Cazares" userId="S::alopezc1501@alumno.ipn.mx::8bb5f28a-b2db-4f23-9681-ee29307d6786" providerId="AD" clId="Web-{54F2F33C-3A3F-4326-84E9-D06ED5E63A20}" dt="2022-12-05T04:05:16.899" v="73"/>
          <ac:picMkLst>
            <pc:docMk/>
            <pc:sldMk cId="552758781" sldId="383"/>
            <ac:picMk id="5" creationId="{5F9AA730-7F60-45E1-AA16-479E6E2BA0A8}"/>
          </ac:picMkLst>
        </pc:picChg>
      </pc:sldChg>
      <pc:sldChg chg="add replId">
        <pc:chgData name="Ana Paulina Lopez Cazares" userId="S::alopezc1501@alumno.ipn.mx::8bb5f28a-b2db-4f23-9681-ee29307d6786" providerId="AD" clId="Web-{54F2F33C-3A3F-4326-84E9-D06ED5E63A20}" dt="2022-12-05T04:05:07.165" v="71"/>
        <pc:sldMkLst>
          <pc:docMk/>
          <pc:sldMk cId="3930373114" sldId="384"/>
        </pc:sldMkLst>
      </pc:sldChg>
    </pc:docChg>
  </pc:docChgLst>
  <pc:docChgLst>
    <pc:chgData name="Ana Paulina Lopez Cazares" userId="S::alopezc1501@alumno.ipn.mx::8bb5f28a-b2db-4f23-9681-ee29307d6786" providerId="AD" clId="Web-{0DFFD48D-B09B-4DB0-9E9A-D453D68D071F}"/>
    <pc:docChg chg="addSld modSld modSection">
      <pc:chgData name="Ana Paulina Lopez Cazares" userId="S::alopezc1501@alumno.ipn.mx::8bb5f28a-b2db-4f23-9681-ee29307d6786" providerId="AD" clId="Web-{0DFFD48D-B09B-4DB0-9E9A-D453D68D071F}" dt="2022-12-04T20:34:35.108" v="66" actId="1076"/>
      <pc:docMkLst>
        <pc:docMk/>
      </pc:docMkLst>
      <pc:sldChg chg="modNotes">
        <pc:chgData name="Ana Paulina Lopez Cazares" userId="S::alopezc1501@alumno.ipn.mx::8bb5f28a-b2db-4f23-9681-ee29307d6786" providerId="AD" clId="Web-{0DFFD48D-B09B-4DB0-9E9A-D453D68D071F}" dt="2022-12-04T18:49:40.500" v="51"/>
        <pc:sldMkLst>
          <pc:docMk/>
          <pc:sldMk cId="2604122933" sldId="301"/>
        </pc:sldMkLst>
      </pc:sldChg>
      <pc:sldChg chg="addSp delSp modSp">
        <pc:chgData name="Ana Paulina Lopez Cazares" userId="S::alopezc1501@alumno.ipn.mx::8bb5f28a-b2db-4f23-9681-ee29307d6786" providerId="AD" clId="Web-{0DFFD48D-B09B-4DB0-9E9A-D453D68D071F}" dt="2022-12-04T20:34:35.108" v="66" actId="1076"/>
        <pc:sldMkLst>
          <pc:docMk/>
          <pc:sldMk cId="1768756864" sldId="306"/>
        </pc:sldMkLst>
        <pc:picChg chg="del">
          <ac:chgData name="Ana Paulina Lopez Cazares" userId="S::alopezc1501@alumno.ipn.mx::8bb5f28a-b2db-4f23-9681-ee29307d6786" providerId="AD" clId="Web-{0DFFD48D-B09B-4DB0-9E9A-D453D68D071F}" dt="2022-12-04T20:33:44.497" v="59"/>
          <ac:picMkLst>
            <pc:docMk/>
            <pc:sldMk cId="1768756864" sldId="306"/>
            <ac:picMk id="5" creationId="{5B03DBF5-B7DB-247D-7B3B-314999B2C326}"/>
          </ac:picMkLst>
        </pc:picChg>
        <pc:picChg chg="add mod">
          <ac:chgData name="Ana Paulina Lopez Cazares" userId="S::alopezc1501@alumno.ipn.mx::8bb5f28a-b2db-4f23-9681-ee29307d6786" providerId="AD" clId="Web-{0DFFD48D-B09B-4DB0-9E9A-D453D68D071F}" dt="2022-12-04T20:34:35.108" v="66" actId="1076"/>
          <ac:picMkLst>
            <pc:docMk/>
            <pc:sldMk cId="1768756864" sldId="306"/>
            <ac:picMk id="6" creationId="{FE6D6D60-FC8F-4DB6-F0D8-B6F66C5DBF5E}"/>
          </ac:picMkLst>
        </pc:picChg>
      </pc:sldChg>
      <pc:sldChg chg="modSp">
        <pc:chgData name="Ana Paulina Lopez Cazares" userId="S::alopezc1501@alumno.ipn.mx::8bb5f28a-b2db-4f23-9681-ee29307d6786" providerId="AD" clId="Web-{0DFFD48D-B09B-4DB0-9E9A-D453D68D071F}" dt="2022-12-04T20:07:09.855" v="58" actId="20577"/>
        <pc:sldMkLst>
          <pc:docMk/>
          <pc:sldMk cId="1649002777" sldId="361"/>
        </pc:sldMkLst>
        <pc:spChg chg="mod">
          <ac:chgData name="Ana Paulina Lopez Cazares" userId="S::alopezc1501@alumno.ipn.mx::8bb5f28a-b2db-4f23-9681-ee29307d6786" providerId="AD" clId="Web-{0DFFD48D-B09B-4DB0-9E9A-D453D68D071F}" dt="2022-12-04T20:07:09.855" v="58" actId="20577"/>
          <ac:spMkLst>
            <pc:docMk/>
            <pc:sldMk cId="1649002777" sldId="361"/>
            <ac:spMk id="21" creationId="{00000000-0000-0000-0000-000000000000}"/>
          </ac:spMkLst>
        </pc:spChg>
      </pc:sldChg>
      <pc:sldChg chg="modSp">
        <pc:chgData name="Ana Paulina Lopez Cazares" userId="S::alopezc1501@alumno.ipn.mx::8bb5f28a-b2db-4f23-9681-ee29307d6786" providerId="AD" clId="Web-{0DFFD48D-B09B-4DB0-9E9A-D453D68D071F}" dt="2022-12-04T20:06:26.026" v="56" actId="14100"/>
        <pc:sldMkLst>
          <pc:docMk/>
          <pc:sldMk cId="4235605532" sldId="368"/>
        </pc:sldMkLst>
        <pc:spChg chg="mod">
          <ac:chgData name="Ana Paulina Lopez Cazares" userId="S::alopezc1501@alumno.ipn.mx::8bb5f28a-b2db-4f23-9681-ee29307d6786" providerId="AD" clId="Web-{0DFFD48D-B09B-4DB0-9E9A-D453D68D071F}" dt="2022-12-04T20:06:26.026" v="56" actId="14100"/>
          <ac:spMkLst>
            <pc:docMk/>
            <pc:sldMk cId="4235605532" sldId="368"/>
            <ac:spMk id="11" creationId="{00000000-0000-0000-0000-000000000000}"/>
          </ac:spMkLst>
        </pc:spChg>
      </pc:sldChg>
      <pc:sldChg chg="addSp delSp modSp new">
        <pc:chgData name="Ana Paulina Lopez Cazares" userId="S::alopezc1501@alumno.ipn.mx::8bb5f28a-b2db-4f23-9681-ee29307d6786" providerId="AD" clId="Web-{0DFFD48D-B09B-4DB0-9E9A-D453D68D071F}" dt="2022-12-04T05:07:53.682" v="49" actId="1076"/>
        <pc:sldMkLst>
          <pc:docMk/>
          <pc:sldMk cId="2277727650" sldId="382"/>
        </pc:sldMkLst>
        <pc:spChg chg="del">
          <ac:chgData name="Ana Paulina Lopez Cazares" userId="S::alopezc1501@alumno.ipn.mx::8bb5f28a-b2db-4f23-9681-ee29307d6786" providerId="AD" clId="Web-{0DFFD48D-B09B-4DB0-9E9A-D453D68D071F}" dt="2022-12-03T01:29:34.264" v="19"/>
          <ac:spMkLst>
            <pc:docMk/>
            <pc:sldMk cId="2277727650" sldId="382"/>
            <ac:spMk id="2" creationId="{4AC7D3C1-7AD7-8777-69A8-650753667705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8"/>
          <ac:spMkLst>
            <pc:docMk/>
            <pc:sldMk cId="2277727650" sldId="382"/>
            <ac:spMk id="3" creationId="{C0C292C4-661E-494A-D4F5-C1F3D4187346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7"/>
          <ac:spMkLst>
            <pc:docMk/>
            <pc:sldMk cId="2277727650" sldId="382"/>
            <ac:spMk id="4" creationId="{10848F4B-7798-380D-081A-5CB667DADAE7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6"/>
          <ac:spMkLst>
            <pc:docMk/>
            <pc:sldMk cId="2277727650" sldId="382"/>
            <ac:spMk id="5" creationId="{F6CBE3F0-8D6E-A8DF-AB10-90206DA12CA8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5"/>
          <ac:spMkLst>
            <pc:docMk/>
            <pc:sldMk cId="2277727650" sldId="382"/>
            <ac:spMk id="6" creationId="{D8598F4E-01D4-F096-619F-4662972B77C2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4"/>
          <ac:spMkLst>
            <pc:docMk/>
            <pc:sldMk cId="2277727650" sldId="382"/>
            <ac:spMk id="7" creationId="{D32741E5-7905-C0A3-A992-A0486A6192D0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3"/>
          <ac:spMkLst>
            <pc:docMk/>
            <pc:sldMk cId="2277727650" sldId="382"/>
            <ac:spMk id="8" creationId="{966B9003-E400-4E5D-09E2-A96E82F3D9D5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2"/>
          <ac:spMkLst>
            <pc:docMk/>
            <pc:sldMk cId="2277727650" sldId="382"/>
            <ac:spMk id="9" creationId="{9659C74E-F701-3A15-D443-AC82A25E2F20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1"/>
          <ac:spMkLst>
            <pc:docMk/>
            <pc:sldMk cId="2277727650" sldId="382"/>
            <ac:spMk id="10" creationId="{358CBC61-A68C-48B4-E5FB-68070FD2FD3A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0"/>
          <ac:spMkLst>
            <pc:docMk/>
            <pc:sldMk cId="2277727650" sldId="382"/>
            <ac:spMk id="11" creationId="{D8D8E094-BC3B-3765-5392-D9DA1A58A3FB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9"/>
          <ac:spMkLst>
            <pc:docMk/>
            <pc:sldMk cId="2277727650" sldId="382"/>
            <ac:spMk id="12" creationId="{F57F1F36-60B5-23A2-25B0-84C4B3E763C1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8"/>
          <ac:spMkLst>
            <pc:docMk/>
            <pc:sldMk cId="2277727650" sldId="382"/>
            <ac:spMk id="13" creationId="{341B5BB3-6785-7573-C213-6D7A9264C56F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7"/>
          <ac:spMkLst>
            <pc:docMk/>
            <pc:sldMk cId="2277727650" sldId="382"/>
            <ac:spMk id="14" creationId="{2A9938D9-FB07-66C5-3E85-EB3B40BAC940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6"/>
          <ac:spMkLst>
            <pc:docMk/>
            <pc:sldMk cId="2277727650" sldId="382"/>
            <ac:spMk id="15" creationId="{87B72654-93E6-6C2A-6A0C-345B77E40936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5"/>
          <ac:spMkLst>
            <pc:docMk/>
            <pc:sldMk cId="2277727650" sldId="382"/>
            <ac:spMk id="16" creationId="{E4CC94F8-0C5F-0940-A530-6E24B285886A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4"/>
          <ac:spMkLst>
            <pc:docMk/>
            <pc:sldMk cId="2277727650" sldId="382"/>
            <ac:spMk id="17" creationId="{91F498BC-B144-776E-1872-42034685CAC0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3"/>
          <ac:spMkLst>
            <pc:docMk/>
            <pc:sldMk cId="2277727650" sldId="382"/>
            <ac:spMk id="18" creationId="{A8A8CC79-0687-DB27-A803-E91F1426DF29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2"/>
          <ac:spMkLst>
            <pc:docMk/>
            <pc:sldMk cId="2277727650" sldId="382"/>
            <ac:spMk id="19" creationId="{BA65F2E2-CEBE-5BB2-98FD-E3C18C29624D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1"/>
          <ac:spMkLst>
            <pc:docMk/>
            <pc:sldMk cId="2277727650" sldId="382"/>
            <ac:spMk id="20" creationId="{B803A196-846C-80CA-10FF-74B555A88DF3}"/>
          </ac:spMkLst>
        </pc:spChg>
        <pc:spChg chg="add mod">
          <ac:chgData name="Ana Paulina Lopez Cazares" userId="S::alopezc1501@alumno.ipn.mx::8bb5f28a-b2db-4f23-9681-ee29307d6786" providerId="AD" clId="Web-{0DFFD48D-B09B-4DB0-9E9A-D453D68D071F}" dt="2022-12-03T04:11:16.664" v="42" actId="1076"/>
          <ac:spMkLst>
            <pc:docMk/>
            <pc:sldMk cId="2277727650" sldId="382"/>
            <ac:spMk id="21" creationId="{F96FF420-ABC6-1663-6DC9-25F168D73ACF}"/>
          </ac:spMkLst>
        </pc:spChg>
        <pc:picChg chg="add mod">
          <ac:chgData name="Ana Paulina Lopez Cazares" userId="S::alopezc1501@alumno.ipn.mx::8bb5f28a-b2db-4f23-9681-ee29307d6786" providerId="AD" clId="Web-{0DFFD48D-B09B-4DB0-9E9A-D453D68D071F}" dt="2022-12-04T05:07:22.618" v="44" actId="1076"/>
          <ac:picMkLst>
            <pc:docMk/>
            <pc:sldMk cId="2277727650" sldId="382"/>
            <ac:picMk id="2" creationId="{30EB8450-9DE4-6CF7-5F3A-B3E468E943AE}"/>
          </ac:picMkLst>
        </pc:picChg>
        <pc:picChg chg="add mod">
          <ac:chgData name="Ana Paulina Lopez Cazares" userId="S::alopezc1501@alumno.ipn.mx::8bb5f28a-b2db-4f23-9681-ee29307d6786" providerId="AD" clId="Web-{0DFFD48D-B09B-4DB0-9E9A-D453D68D071F}" dt="2022-12-04T05:07:53.682" v="49" actId="1076"/>
          <ac:picMkLst>
            <pc:docMk/>
            <pc:sldMk cId="2277727650" sldId="382"/>
            <ac:picMk id="3" creationId="{F4DB2308-4278-F861-891F-290F7A7D6BC9}"/>
          </ac:picMkLst>
        </pc:picChg>
        <pc:picChg chg="add del mod">
          <ac:chgData name="Ana Paulina Lopez Cazares" userId="S::alopezc1501@alumno.ipn.mx::8bb5f28a-b2db-4f23-9681-ee29307d6786" providerId="AD" clId="Web-{0DFFD48D-B09B-4DB0-9E9A-D453D68D071F}" dt="2022-12-04T05:07:52.698" v="48"/>
          <ac:picMkLst>
            <pc:docMk/>
            <pc:sldMk cId="2277727650" sldId="382"/>
            <ac:picMk id="4" creationId="{5ABCA3B9-F7B7-7C94-5EAD-DC8E90151284}"/>
          </ac:picMkLst>
        </pc:picChg>
      </pc:sldChg>
    </pc:docChg>
  </pc:docChgLst>
  <pc:docChgLst>
    <pc:chgData name="Ana Paulina Lopez Cazares" userId="S::alopezc1501@alumno.ipn.mx::8bb5f28a-b2db-4f23-9681-ee29307d6786" providerId="AD" clId="Web-{A064D874-5F47-4F8A-9D28-1C9AD90E6C9C}"/>
    <pc:docChg chg="modSld">
      <pc:chgData name="Ana Paulina Lopez Cazares" userId="S::alopezc1501@alumno.ipn.mx::8bb5f28a-b2db-4f23-9681-ee29307d6786" providerId="AD" clId="Web-{A064D874-5F47-4F8A-9D28-1C9AD90E6C9C}" dt="2022-11-29T16:19:57.696" v="131" actId="20577"/>
      <pc:docMkLst>
        <pc:docMk/>
      </pc:docMkLst>
      <pc:sldChg chg="addSp delSp modSp">
        <pc:chgData name="Ana Paulina Lopez Cazares" userId="S::alopezc1501@alumno.ipn.mx::8bb5f28a-b2db-4f23-9681-ee29307d6786" providerId="AD" clId="Web-{A064D874-5F47-4F8A-9D28-1C9AD90E6C9C}" dt="2022-11-29T16:19:57.696" v="131" actId="20577"/>
        <pc:sldMkLst>
          <pc:docMk/>
          <pc:sldMk cId="576653397" sldId="313"/>
        </pc:sldMkLst>
        <pc:spChg chg="del mod">
          <ac:chgData name="Ana Paulina Lopez Cazares" userId="S::alopezc1501@alumno.ipn.mx::8bb5f28a-b2db-4f23-9681-ee29307d6786" providerId="AD" clId="Web-{A064D874-5F47-4F8A-9D28-1C9AD90E6C9C}" dt="2022-11-29T16:06:26.344" v="62"/>
          <ac:spMkLst>
            <pc:docMk/>
            <pc:sldMk cId="576653397" sldId="313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14:00.561" v="111" actId="1076"/>
          <ac:spMkLst>
            <pc:docMk/>
            <pc:sldMk cId="576653397" sldId="313"/>
            <ac:spMk id="6" creationId="{66BDB098-5B3C-B3B5-6002-A2FE3B0A7168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08:52.067" v="82" actId="20577"/>
          <ac:spMkLst>
            <pc:docMk/>
            <pc:sldMk cId="576653397" sldId="313"/>
            <ac:spMk id="8" creationId="{FCD29474-C9E9-EB6D-BD79-62150821D8A2}"/>
          </ac:spMkLst>
        </pc:spChg>
        <pc:spChg chg="add del mod">
          <ac:chgData name="Ana Paulina Lopez Cazares" userId="S::alopezc1501@alumno.ipn.mx::8bb5f28a-b2db-4f23-9681-ee29307d6786" providerId="AD" clId="Web-{A064D874-5F47-4F8A-9D28-1C9AD90E6C9C}" dt="2022-11-29T16:06:33.547" v="63"/>
          <ac:spMkLst>
            <pc:docMk/>
            <pc:sldMk cId="576653397" sldId="313"/>
            <ac:spMk id="10" creationId="{79087886-2BB8-9077-E64E-0E341A7FCA39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19:20.539" v="117" actId="14100"/>
          <ac:spMkLst>
            <pc:docMk/>
            <pc:sldMk cId="576653397" sldId="313"/>
            <ac:spMk id="12" creationId="{C61BBE11-ED1B-8EB4-830B-BB4CED39EC55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14:07.436" v="113" actId="1076"/>
          <ac:spMkLst>
            <pc:docMk/>
            <pc:sldMk cId="576653397" sldId="313"/>
            <ac:spMk id="14" creationId="{7392D1E7-C1E9-4319-E1B9-938745C65972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19:57.696" v="131" actId="20577"/>
          <ac:spMkLst>
            <pc:docMk/>
            <pc:sldMk cId="576653397" sldId="313"/>
            <ac:spMk id="17" creationId="{027935C3-0593-7E8E-E3C2-64128CC2983E}"/>
          </ac:spMkLst>
        </pc:spChg>
        <pc:picChg chg="add mod">
          <ac:chgData name="Ana Paulina Lopez Cazares" userId="S::alopezc1501@alumno.ipn.mx::8bb5f28a-b2db-4f23-9681-ee29307d6786" providerId="AD" clId="Web-{A064D874-5F47-4F8A-9D28-1C9AD90E6C9C}" dt="2022-11-29T16:13:56.795" v="110" actId="1076"/>
          <ac:picMkLst>
            <pc:docMk/>
            <pc:sldMk cId="576653397" sldId="313"/>
            <ac:picMk id="4" creationId="{B0C731C4-7F80-7B82-2265-BF821676A321}"/>
          </ac:picMkLst>
        </pc:picChg>
        <pc:picChg chg="add mod">
          <ac:chgData name="Ana Paulina Lopez Cazares" userId="S::alopezc1501@alumno.ipn.mx::8bb5f28a-b2db-4f23-9681-ee29307d6786" providerId="AD" clId="Web-{A064D874-5F47-4F8A-9D28-1C9AD90E6C9C}" dt="2022-11-29T16:05:49.890" v="55" actId="1076"/>
          <ac:picMkLst>
            <pc:docMk/>
            <pc:sldMk cId="576653397" sldId="313"/>
            <ac:picMk id="7" creationId="{ACEC9263-ADB4-C65C-0299-7212E0DBE586}"/>
          </ac:picMkLst>
        </pc:picChg>
        <pc:picChg chg="add mod">
          <ac:chgData name="Ana Paulina Lopez Cazares" userId="S::alopezc1501@alumno.ipn.mx::8bb5f28a-b2db-4f23-9681-ee29307d6786" providerId="AD" clId="Web-{A064D874-5F47-4F8A-9D28-1C9AD90E6C9C}" dt="2022-11-29T16:11:57.713" v="86" actId="14100"/>
          <ac:picMkLst>
            <pc:docMk/>
            <pc:sldMk cId="576653397" sldId="313"/>
            <ac:picMk id="11" creationId="{7255602F-E829-FE6B-3343-0BC08B39E476}"/>
          </ac:picMkLst>
        </pc:picChg>
        <pc:picChg chg="add mod">
          <ac:chgData name="Ana Paulina Lopez Cazares" userId="S::alopezc1501@alumno.ipn.mx::8bb5f28a-b2db-4f23-9681-ee29307d6786" providerId="AD" clId="Web-{A064D874-5F47-4F8A-9D28-1C9AD90E6C9C}" dt="2022-11-29T16:14:03.514" v="112" actId="1076"/>
          <ac:picMkLst>
            <pc:docMk/>
            <pc:sldMk cId="576653397" sldId="313"/>
            <ac:picMk id="13" creationId="{923D5A5F-FF38-43A7-56A8-D8C0331D10AA}"/>
          </ac:picMkLst>
        </pc:picChg>
        <pc:picChg chg="add mod">
          <ac:chgData name="Ana Paulina Lopez Cazares" userId="S::alopezc1501@alumno.ipn.mx::8bb5f28a-b2db-4f23-9681-ee29307d6786" providerId="AD" clId="Web-{A064D874-5F47-4F8A-9D28-1C9AD90E6C9C}" dt="2022-11-29T16:19:16.039" v="116" actId="1076"/>
          <ac:picMkLst>
            <pc:docMk/>
            <pc:sldMk cId="576653397" sldId="313"/>
            <ac:picMk id="15" creationId="{BC514F3F-7A49-DAD5-2729-865509198A20}"/>
          </ac:picMkLst>
        </pc:picChg>
        <pc:picChg chg="add del mod">
          <ac:chgData name="Ana Paulina Lopez Cazares" userId="S::alopezc1501@alumno.ipn.mx::8bb5f28a-b2db-4f23-9681-ee29307d6786" providerId="AD" clId="Web-{A064D874-5F47-4F8A-9D28-1C9AD90E6C9C}" dt="2022-11-29T16:19:29.336" v="120"/>
          <ac:picMkLst>
            <pc:docMk/>
            <pc:sldMk cId="576653397" sldId="313"/>
            <ac:picMk id="16" creationId="{D299FA17-E17D-03F9-DC6C-E69BCC6A41E1}"/>
          </ac:picMkLst>
        </pc:picChg>
      </pc:sldChg>
    </pc:docChg>
  </pc:docChgLst>
  <pc:docChgLst>
    <pc:chgData name="Miguel Angel Gonzalez" userId="S::mgonzalez1823@alumno.ipn.mx::89acffa9-c343-410a-b7b8-2658856eb14d" providerId="AD" clId="Web-{3AE77F4F-2D4E-40FF-9C21-7BDFFAD2337B}"/>
    <pc:docChg chg="addSld delSld modSection">
      <pc:chgData name="Miguel Angel Gonzalez" userId="S::mgonzalez1823@alumno.ipn.mx::89acffa9-c343-410a-b7b8-2658856eb14d" providerId="AD" clId="Web-{3AE77F4F-2D4E-40FF-9C21-7BDFFAD2337B}" dt="2022-12-01T05:34:45.974" v="7"/>
      <pc:docMkLst>
        <pc:docMk/>
      </pc:docMkLst>
      <pc:sldChg chg="new del">
        <pc:chgData name="Miguel Angel Gonzalez" userId="S::mgonzalez1823@alumno.ipn.mx::89acffa9-c343-410a-b7b8-2658856eb14d" providerId="AD" clId="Web-{3AE77F4F-2D4E-40FF-9C21-7BDFFAD2337B}" dt="2022-12-01T05:20:48.775" v="5"/>
        <pc:sldMkLst>
          <pc:docMk/>
          <pc:sldMk cId="508257321" sldId="382"/>
        </pc:sldMkLst>
      </pc:sldChg>
      <pc:sldChg chg="new del">
        <pc:chgData name="Miguel Angel Gonzalez" userId="S::mgonzalez1823@alumno.ipn.mx::89acffa9-c343-410a-b7b8-2658856eb14d" providerId="AD" clId="Web-{3AE77F4F-2D4E-40FF-9C21-7BDFFAD2337B}" dt="2022-12-01T05:34:45.974" v="7"/>
        <pc:sldMkLst>
          <pc:docMk/>
          <pc:sldMk cId="3609236050" sldId="382"/>
        </pc:sldMkLst>
      </pc:sldChg>
      <pc:sldChg chg="new del">
        <pc:chgData name="Miguel Angel Gonzalez" userId="S::mgonzalez1823@alumno.ipn.mx::89acffa9-c343-410a-b7b8-2658856eb14d" providerId="AD" clId="Web-{3AE77F4F-2D4E-40FF-9C21-7BDFFAD2337B}" dt="2022-12-01T05:20:23.149" v="4"/>
        <pc:sldMkLst>
          <pc:docMk/>
          <pc:sldMk cId="1049536652" sldId="383"/>
        </pc:sldMkLst>
      </pc:sldChg>
      <pc:sldChg chg="new del">
        <pc:chgData name="Miguel Angel Gonzalez" userId="S::mgonzalez1823@alumno.ipn.mx::89acffa9-c343-410a-b7b8-2658856eb14d" providerId="AD" clId="Web-{3AE77F4F-2D4E-40FF-9C21-7BDFFAD2337B}" dt="2022-12-01T05:20:21.367" v="3"/>
        <pc:sldMkLst>
          <pc:docMk/>
          <pc:sldMk cId="1577397591" sldId="384"/>
        </pc:sldMkLst>
      </pc:sldChg>
    </pc:docChg>
  </pc:docChgLst>
  <pc:docChgLst>
    <pc:chgData name="Miguel Angel Gonzalez" userId="S::mgonzalez1823@alumno.ipn.mx::89acffa9-c343-410a-b7b8-2658856eb14d" providerId="AD" clId="Web-{DAB50903-7438-4A06-870B-D2F14C9956F7}"/>
    <pc:docChg chg="modSld">
      <pc:chgData name="Miguel Angel Gonzalez" userId="S::mgonzalez1823@alumno.ipn.mx::89acffa9-c343-410a-b7b8-2658856eb14d" providerId="AD" clId="Web-{DAB50903-7438-4A06-870B-D2F14C9956F7}" dt="2022-11-30T03:34:08.825" v="8"/>
      <pc:docMkLst>
        <pc:docMk/>
      </pc:docMkLst>
      <pc:sldChg chg="addSp delSp modSp">
        <pc:chgData name="Miguel Angel Gonzalez" userId="S::mgonzalez1823@alumno.ipn.mx::89acffa9-c343-410a-b7b8-2658856eb14d" providerId="AD" clId="Web-{DAB50903-7438-4A06-870B-D2F14C9956F7}" dt="2022-11-30T01:04:09.696" v="7" actId="1076"/>
        <pc:sldMkLst>
          <pc:docMk/>
          <pc:sldMk cId="2654446667" sldId="360"/>
        </pc:sldMkLst>
        <pc:picChg chg="add mod">
          <ac:chgData name="Miguel Angel Gonzalez" userId="S::mgonzalez1823@alumno.ipn.mx::89acffa9-c343-410a-b7b8-2658856eb14d" providerId="AD" clId="Web-{DAB50903-7438-4A06-870B-D2F14C9956F7}" dt="2022-11-30T01:04:09.696" v="7" actId="1076"/>
          <ac:picMkLst>
            <pc:docMk/>
            <pc:sldMk cId="2654446667" sldId="360"/>
            <ac:picMk id="3" creationId="{47F7EDB2-3C20-C4D0-F97C-08D9F8E26A91}"/>
          </ac:picMkLst>
        </pc:picChg>
        <pc:picChg chg="del">
          <ac:chgData name="Miguel Angel Gonzalez" userId="S::mgonzalez1823@alumno.ipn.mx::89acffa9-c343-410a-b7b8-2658856eb14d" providerId="AD" clId="Web-{DAB50903-7438-4A06-870B-D2F14C9956F7}" dt="2022-11-30T01:03:47.805" v="0"/>
          <ac:picMkLst>
            <pc:docMk/>
            <pc:sldMk cId="2654446667" sldId="360"/>
            <ac:picMk id="5" creationId="{64894C43-298C-C399-7341-D3B219219CD8}"/>
          </ac:picMkLst>
        </pc:picChg>
      </pc:sldChg>
      <pc:sldChg chg="delSp">
        <pc:chgData name="Miguel Angel Gonzalez" userId="S::mgonzalez1823@alumno.ipn.mx::89acffa9-c343-410a-b7b8-2658856eb14d" providerId="AD" clId="Web-{DAB50903-7438-4A06-870B-D2F14C9956F7}" dt="2022-11-30T03:34:08.825" v="8"/>
        <pc:sldMkLst>
          <pc:docMk/>
          <pc:sldMk cId="3109223461" sldId="369"/>
        </pc:sldMkLst>
        <pc:spChg chg="del">
          <ac:chgData name="Miguel Angel Gonzalez" userId="S::mgonzalez1823@alumno.ipn.mx::89acffa9-c343-410a-b7b8-2658856eb14d" providerId="AD" clId="Web-{DAB50903-7438-4A06-870B-D2F14C9956F7}" dt="2022-11-30T03:34:08.825" v="8"/>
          <ac:spMkLst>
            <pc:docMk/>
            <pc:sldMk cId="3109223461" sldId="369"/>
            <ac:spMk id="22" creationId="{00000000-0000-0000-0000-000000000000}"/>
          </ac:spMkLst>
        </pc:spChg>
      </pc:sldChg>
    </pc:docChg>
  </pc:docChgLst>
  <pc:docChgLst>
    <pc:chgData name="Ana Paulina Lopez Cazares" userId="S::alopezc1501@alumno.ipn.mx::8bb5f28a-b2db-4f23-9681-ee29307d6786" providerId="AD" clId="Web-{DE91F6A1-B066-4E5C-9D07-9834087E45FF}"/>
    <pc:docChg chg="addSld modSld sldOrd modSection">
      <pc:chgData name="Ana Paulina Lopez Cazares" userId="S::alopezc1501@alumno.ipn.mx::8bb5f28a-b2db-4f23-9681-ee29307d6786" providerId="AD" clId="Web-{DE91F6A1-B066-4E5C-9D07-9834087E45FF}" dt="2022-12-06T04:34:12.564" v="21"/>
      <pc:docMkLst>
        <pc:docMk/>
      </pc:docMkLst>
      <pc:sldChg chg="addSp delSp modSp">
        <pc:chgData name="Ana Paulina Lopez Cazares" userId="S::alopezc1501@alumno.ipn.mx::8bb5f28a-b2db-4f23-9681-ee29307d6786" providerId="AD" clId="Web-{DE91F6A1-B066-4E5C-9D07-9834087E45FF}" dt="2022-12-06T04:34:12.564" v="21"/>
        <pc:sldMkLst>
          <pc:docMk/>
          <pc:sldMk cId="552758781" sldId="383"/>
        </pc:sldMkLst>
        <pc:spChg chg="mod">
          <ac:chgData name="Ana Paulina Lopez Cazares" userId="S::alopezc1501@alumno.ipn.mx::8bb5f28a-b2db-4f23-9681-ee29307d6786" providerId="AD" clId="Web-{DE91F6A1-B066-4E5C-9D07-9834087E45FF}" dt="2022-12-06T04:25:34.922" v="11" actId="20577"/>
          <ac:spMkLst>
            <pc:docMk/>
            <pc:sldMk cId="552758781" sldId="383"/>
            <ac:spMk id="21" creationId="{F96FF420-ABC6-1663-6DC9-25F168D73ACF}"/>
          </ac:spMkLst>
        </pc:spChg>
        <pc:picChg chg="del">
          <ac:chgData name="Ana Paulina Lopez Cazares" userId="S::alopezc1501@alumno.ipn.mx::8bb5f28a-b2db-4f23-9681-ee29307d6786" providerId="AD" clId="Web-{DE91F6A1-B066-4E5C-9D07-9834087E45FF}" dt="2022-12-06T04:25:38.672" v="13"/>
          <ac:picMkLst>
            <pc:docMk/>
            <pc:sldMk cId="552758781" sldId="383"/>
            <ac:picMk id="2" creationId="{30EB8450-9DE4-6CF7-5F3A-B3E468E943AE}"/>
          </ac:picMkLst>
        </pc:picChg>
        <pc:picChg chg="del">
          <ac:chgData name="Ana Paulina Lopez Cazares" userId="S::alopezc1501@alumno.ipn.mx::8bb5f28a-b2db-4f23-9681-ee29307d6786" providerId="AD" clId="Web-{DE91F6A1-B066-4E5C-9D07-9834087E45FF}" dt="2022-12-06T04:25:39.469" v="14"/>
          <ac:picMkLst>
            <pc:docMk/>
            <pc:sldMk cId="552758781" sldId="383"/>
            <ac:picMk id="3" creationId="{F4DB2308-4278-F861-891F-290F7A7D6BC9}"/>
          </ac:picMkLst>
        </pc:picChg>
        <pc:picChg chg="add del mod">
          <ac:chgData name="Ana Paulina Lopez Cazares" userId="S::alopezc1501@alumno.ipn.mx::8bb5f28a-b2db-4f23-9681-ee29307d6786" providerId="AD" clId="Web-{DE91F6A1-B066-4E5C-9D07-9834087E45FF}" dt="2022-12-06T04:34:12.564" v="21"/>
          <ac:picMkLst>
            <pc:docMk/>
            <pc:sldMk cId="552758781" sldId="383"/>
            <ac:picMk id="4" creationId="{B34D239B-79AD-53A6-0AE8-90C74B57B1DC}"/>
          </ac:picMkLst>
        </pc:picChg>
      </pc:sldChg>
      <pc:sldChg chg="ord">
        <pc:chgData name="Ana Paulina Lopez Cazares" userId="S::alopezc1501@alumno.ipn.mx::8bb5f28a-b2db-4f23-9681-ee29307d6786" providerId="AD" clId="Web-{DE91F6A1-B066-4E5C-9D07-9834087E45FF}" dt="2022-12-06T04:31:51.637" v="15"/>
        <pc:sldMkLst>
          <pc:docMk/>
          <pc:sldMk cId="3930373114" sldId="384"/>
        </pc:sldMkLst>
      </pc:sldChg>
      <pc:sldChg chg="add ord replId">
        <pc:chgData name="Ana Paulina Lopez Cazares" userId="S::alopezc1501@alumno.ipn.mx::8bb5f28a-b2db-4f23-9681-ee29307d6786" providerId="AD" clId="Web-{DE91F6A1-B066-4E5C-9D07-9834087E45FF}" dt="2022-12-06T04:31:53.216" v="16"/>
        <pc:sldMkLst>
          <pc:docMk/>
          <pc:sldMk cId="3867414173" sldId="385"/>
        </pc:sldMkLst>
      </pc:sldChg>
    </pc:docChg>
  </pc:docChgLst>
  <pc:docChgLst>
    <pc:chgData name="Hector Alejandro Acuna Cid" userId="S::hacunac@ipn.mx::7e1d4ad7-56c2-452e-88f4-d118923f03e9" providerId="AD" clId="Web-{650EA3EF-7405-4A30-A72A-D2781E3FD2D6}"/>
    <pc:docChg chg="addSld delSld modSld">
      <pc:chgData name="Hector Alejandro Acuna Cid" userId="S::hacunac@ipn.mx::7e1d4ad7-56c2-452e-88f4-d118923f03e9" providerId="AD" clId="Web-{650EA3EF-7405-4A30-A72A-D2781E3FD2D6}" dt="2022-05-20T15:05:23.118" v="199" actId="1076"/>
      <pc:docMkLst>
        <pc:docMk/>
      </pc:docMkLst>
      <pc:sldChg chg="modSp">
        <pc:chgData name="Hector Alejandro Acuna Cid" userId="S::hacunac@ipn.mx::7e1d4ad7-56c2-452e-88f4-d118923f03e9" providerId="AD" clId="Web-{650EA3EF-7405-4A30-A72A-D2781E3FD2D6}" dt="2022-05-20T15:05:23.118" v="199" actId="1076"/>
        <pc:sldMkLst>
          <pc:docMk/>
          <pc:sldMk cId="0" sldId="284"/>
        </pc:sldMkLst>
        <pc:graphicFrameChg chg="mod modGraphic">
          <ac:chgData name="Hector Alejandro Acuna Cid" userId="S::hacunac@ipn.mx::7e1d4ad7-56c2-452e-88f4-d118923f03e9" providerId="AD" clId="Web-{650EA3EF-7405-4A30-A72A-D2781E3FD2D6}" dt="2022-05-20T15:05:23.118" v="199" actId="1076"/>
          <ac:graphicFrameMkLst>
            <pc:docMk/>
            <pc:sldMk cId="0" sldId="284"/>
            <ac:graphicFrameMk id="4" creationId="{00000000-0000-0000-0000-000000000000}"/>
          </ac:graphicFrameMkLst>
        </pc:graphicFrameChg>
      </pc:sldChg>
      <pc:sldChg chg="modSp del">
        <pc:chgData name="Hector Alejandro Acuna Cid" userId="S::hacunac@ipn.mx::7e1d4ad7-56c2-452e-88f4-d118923f03e9" providerId="AD" clId="Web-{650EA3EF-7405-4A30-A72A-D2781E3FD2D6}" dt="2022-05-20T15:03:17.583" v="172"/>
        <pc:sldMkLst>
          <pc:docMk/>
          <pc:sldMk cId="303000359" sldId="285"/>
        </pc:sldMkLst>
        <pc:spChg chg="mod">
          <ac:chgData name="Hector Alejandro Acuna Cid" userId="S::hacunac@ipn.mx::7e1d4ad7-56c2-452e-88f4-d118923f03e9" providerId="AD" clId="Web-{650EA3EF-7405-4A30-A72A-D2781E3FD2D6}" dt="2022-05-20T14:56:38.228" v="2"/>
          <ac:spMkLst>
            <pc:docMk/>
            <pc:sldMk cId="303000359" sldId="285"/>
            <ac:spMk id="3" creationId="{00000000-0000-0000-0000-000000000000}"/>
          </ac:spMkLst>
        </pc:spChg>
      </pc:sldChg>
      <pc:sldChg chg="modSp add replId">
        <pc:chgData name="Hector Alejandro Acuna Cid" userId="S::hacunac@ipn.mx::7e1d4ad7-56c2-452e-88f4-d118923f03e9" providerId="AD" clId="Web-{650EA3EF-7405-4A30-A72A-D2781E3FD2D6}" dt="2022-05-20T15:02:22.284" v="171"/>
        <pc:sldMkLst>
          <pc:docMk/>
          <pc:sldMk cId="316867938" sldId="286"/>
        </pc:sldMkLst>
        <pc:spChg chg="mod">
          <ac:chgData name="Hector Alejandro Acuna Cid" userId="S::hacunac@ipn.mx::7e1d4ad7-56c2-452e-88f4-d118923f03e9" providerId="AD" clId="Web-{650EA3EF-7405-4A30-A72A-D2781E3FD2D6}" dt="2022-05-20T15:02:22.284" v="171"/>
          <ac:spMkLst>
            <pc:docMk/>
            <pc:sldMk cId="316867938" sldId="286"/>
            <ac:spMk id="3" creationId="{00000000-0000-0000-0000-000000000000}"/>
          </ac:spMkLst>
        </pc:spChg>
      </pc:sldChg>
      <pc:sldChg chg="add del replId">
        <pc:chgData name="Hector Alejandro Acuna Cid" userId="S::hacunac@ipn.mx::7e1d4ad7-56c2-452e-88f4-d118923f03e9" providerId="AD" clId="Web-{650EA3EF-7405-4A30-A72A-D2781E3FD2D6}" dt="2022-05-20T14:58:07.715" v="6"/>
        <pc:sldMkLst>
          <pc:docMk/>
          <pc:sldMk cId="1169513123" sldId="286"/>
        </pc:sldMkLst>
      </pc:sldChg>
      <pc:sldChg chg="new del">
        <pc:chgData name="Hector Alejandro Acuna Cid" userId="S::hacunac@ipn.mx::7e1d4ad7-56c2-452e-88f4-d118923f03e9" providerId="AD" clId="Web-{650EA3EF-7405-4A30-A72A-D2781E3FD2D6}" dt="2022-05-20T14:57:46.323" v="4"/>
        <pc:sldMkLst>
          <pc:docMk/>
          <pc:sldMk cId="1745126559" sldId="286"/>
        </pc:sldMkLst>
      </pc:sldChg>
    </pc:docChg>
  </pc:docChgLst>
  <pc:docChgLst>
    <pc:chgData name="Hector Alejandro Acuna Cid" userId="S::hacunac@ipn.mx::7e1d4ad7-56c2-452e-88f4-d118923f03e9" providerId="AD" clId="Web-{DCFBEC66-7658-4938-886E-D9DC1A66EB94}"/>
    <pc:docChg chg="modSld">
      <pc:chgData name="Hector Alejandro Acuna Cid" userId="S::hacunac@ipn.mx::7e1d4ad7-56c2-452e-88f4-d118923f03e9" providerId="AD" clId="Web-{DCFBEC66-7658-4938-886E-D9DC1A66EB94}" dt="2022-05-20T15:24:04.919" v="54" actId="20577"/>
      <pc:docMkLst>
        <pc:docMk/>
      </pc:docMkLst>
      <pc:sldChg chg="modSp">
        <pc:chgData name="Hector Alejandro Acuna Cid" userId="S::hacunac@ipn.mx::7e1d4ad7-56c2-452e-88f4-d118923f03e9" providerId="AD" clId="Web-{DCFBEC66-7658-4938-886E-D9DC1A66EB94}" dt="2022-05-20T15:24:04.919" v="54" actId="20577"/>
        <pc:sldMkLst>
          <pc:docMk/>
          <pc:sldMk cId="316867938" sldId="286"/>
        </pc:sldMkLst>
        <pc:spChg chg="mod">
          <ac:chgData name="Hector Alejandro Acuna Cid" userId="S::hacunac@ipn.mx::7e1d4ad7-56c2-452e-88f4-d118923f03e9" providerId="AD" clId="Web-{DCFBEC66-7658-4938-886E-D9DC1A66EB94}" dt="2022-05-20T15:24:04.919" v="54" actId="20577"/>
          <ac:spMkLst>
            <pc:docMk/>
            <pc:sldMk cId="316867938" sldId="286"/>
            <ac:spMk id="3" creationId="{00000000-0000-0000-0000-000000000000}"/>
          </ac:spMkLst>
        </pc:spChg>
      </pc:sldChg>
    </pc:docChg>
  </pc:docChgLst>
  <pc:docChgLst>
    <pc:chgData name="Miguel Angel Gonzalez" userId="S::mgonzalez1823@alumno.ipn.mx::89acffa9-c343-410a-b7b8-2658856eb14d" providerId="AD" clId="Web-{9706B280-B54E-4B3A-897D-7E50CF2771A8}"/>
    <pc:docChg chg="addSld delSld modSld modSection">
      <pc:chgData name="Miguel Angel Gonzalez" userId="S::mgonzalez1823@alumno.ipn.mx::89acffa9-c343-410a-b7b8-2658856eb14d" providerId="AD" clId="Web-{9706B280-B54E-4B3A-897D-7E50CF2771A8}" dt="2022-11-29T05:53:23.299" v="165" actId="1076"/>
      <pc:docMkLst>
        <pc:docMk/>
      </pc:docMkLst>
      <pc:sldChg chg="modSp">
        <pc:chgData name="Miguel Angel Gonzalez" userId="S::mgonzalez1823@alumno.ipn.mx::89acffa9-c343-410a-b7b8-2658856eb14d" providerId="AD" clId="Web-{9706B280-B54E-4B3A-897D-7E50CF2771A8}" dt="2022-11-29T05:44:43.313" v="123" actId="1076"/>
        <pc:sldMkLst>
          <pc:docMk/>
          <pc:sldMk cId="912070137" sldId="299"/>
        </pc:sldMkLst>
        <pc:graphicFrameChg chg="mod modGraphic">
          <ac:chgData name="Miguel Angel Gonzalez" userId="S::mgonzalez1823@alumno.ipn.mx::89acffa9-c343-410a-b7b8-2658856eb14d" providerId="AD" clId="Web-{9706B280-B54E-4B3A-897D-7E50CF2771A8}" dt="2022-11-29T05:44:43.313" v="123" actId="1076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modSp">
        <pc:chgData name="Miguel Angel Gonzalez" userId="S::mgonzalez1823@alumno.ipn.mx::89acffa9-c343-410a-b7b8-2658856eb14d" providerId="AD" clId="Web-{9706B280-B54E-4B3A-897D-7E50CF2771A8}" dt="2022-11-29T05:45:00.298" v="124" actId="20577"/>
        <pc:sldMkLst>
          <pc:docMk/>
          <pc:sldMk cId="561610578" sldId="300"/>
        </pc:sldMkLst>
        <pc:spChg chg="mod">
          <ac:chgData name="Miguel Angel Gonzalez" userId="S::mgonzalez1823@alumno.ipn.mx::89acffa9-c343-410a-b7b8-2658856eb14d" providerId="AD" clId="Web-{9706B280-B54E-4B3A-897D-7E50CF2771A8}" dt="2022-11-29T05:45:00.298" v="124" actId="20577"/>
          <ac:spMkLst>
            <pc:docMk/>
            <pc:sldMk cId="561610578" sldId="300"/>
            <ac:spMk id="3" creationId="{00000000-0000-0000-0000-000000000000}"/>
          </ac:spMkLst>
        </pc:spChg>
      </pc:sldChg>
      <pc:sldChg chg="addSp modSp">
        <pc:chgData name="Miguel Angel Gonzalez" userId="S::mgonzalez1823@alumno.ipn.mx::89acffa9-c343-410a-b7b8-2658856eb14d" providerId="AD" clId="Web-{9706B280-B54E-4B3A-897D-7E50CF2771A8}" dt="2022-11-29T05:36:00.186" v="81" actId="1076"/>
        <pc:sldMkLst>
          <pc:docMk/>
          <pc:sldMk cId="2326122330" sldId="303"/>
        </pc:sldMkLst>
        <pc:graphicFrameChg chg="add mod modGraphic">
          <ac:chgData name="Miguel Angel Gonzalez" userId="S::mgonzalez1823@alumno.ipn.mx::89acffa9-c343-410a-b7b8-2658856eb14d" providerId="AD" clId="Web-{9706B280-B54E-4B3A-897D-7E50CF2771A8}" dt="2022-11-29T05:36:00.186" v="81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</pc:sldChg>
      <pc:sldChg chg="del">
        <pc:chgData name="Miguel Angel Gonzalez" userId="S::mgonzalez1823@alumno.ipn.mx::89acffa9-c343-410a-b7b8-2658856eb14d" providerId="AD" clId="Web-{9706B280-B54E-4B3A-897D-7E50CF2771A8}" dt="2022-11-29T05:42:30.152" v="111"/>
        <pc:sldMkLst>
          <pc:docMk/>
          <pc:sldMk cId="1400539753" sldId="305"/>
        </pc:sldMkLst>
      </pc:sldChg>
      <pc:sldChg chg="delSp modSp">
        <pc:chgData name="Miguel Angel Gonzalez" userId="S::mgonzalez1823@alumno.ipn.mx::89acffa9-c343-410a-b7b8-2658856eb14d" providerId="AD" clId="Web-{9706B280-B54E-4B3A-897D-7E50CF2771A8}" dt="2022-11-29T05:36:15.905" v="106"/>
        <pc:sldMkLst>
          <pc:docMk/>
          <pc:sldMk cId="1762446450" sldId="310"/>
        </pc:sldMkLst>
        <pc:spChg chg="del">
          <ac:chgData name="Miguel Angel Gonzalez" userId="S::mgonzalez1823@alumno.ipn.mx::89acffa9-c343-410a-b7b8-2658856eb14d" providerId="AD" clId="Web-{9706B280-B54E-4B3A-897D-7E50CF2771A8}" dt="2022-11-29T05:12:45.780" v="20"/>
          <ac:spMkLst>
            <pc:docMk/>
            <pc:sldMk cId="1762446450" sldId="310"/>
            <ac:spMk id="7" creationId="{C99A3F90-9F21-1AC8-CC0D-D0F1E9282C4D}"/>
          </ac:spMkLst>
        </pc:spChg>
        <pc:graphicFrameChg chg="mod modGraphic">
          <ac:chgData name="Miguel Angel Gonzalez" userId="S::mgonzalez1823@alumno.ipn.mx::89acffa9-c343-410a-b7b8-2658856eb14d" providerId="AD" clId="Web-{9706B280-B54E-4B3A-897D-7E50CF2771A8}" dt="2022-11-29T05:36:15.905" v="106"/>
          <ac:graphicFrameMkLst>
            <pc:docMk/>
            <pc:sldMk cId="1762446450" sldId="310"/>
            <ac:graphicFrameMk id="8" creationId="{1AEC6162-17B6-77A1-1997-795856CCF790}"/>
          </ac:graphicFrameMkLst>
        </pc:graphicFrameChg>
      </pc:sldChg>
      <pc:sldChg chg="addSp delSp modSp">
        <pc:chgData name="Miguel Angel Gonzalez" userId="S::mgonzalez1823@alumno.ipn.mx::89acffa9-c343-410a-b7b8-2658856eb14d" providerId="AD" clId="Web-{9706B280-B54E-4B3A-897D-7E50CF2771A8}" dt="2022-11-29T05:25:16.524" v="57" actId="1076"/>
        <pc:sldMkLst>
          <pc:docMk/>
          <pc:sldMk cId="2338406880" sldId="357"/>
        </pc:sldMkLst>
        <pc:graphicFrameChg chg="del">
          <ac:chgData name="Miguel Angel Gonzalez" userId="S::mgonzalez1823@alumno.ipn.mx::89acffa9-c343-410a-b7b8-2658856eb14d" providerId="AD" clId="Web-{9706B280-B54E-4B3A-897D-7E50CF2771A8}" dt="2022-11-29T05:20:24.561" v="52"/>
          <ac:graphicFrameMkLst>
            <pc:docMk/>
            <pc:sldMk cId="2338406880" sldId="357"/>
            <ac:graphicFrameMk id="5" creationId="{C6755674-90BD-F364-5032-55DD5D0831E5}"/>
          </ac:graphicFrameMkLst>
        </pc:graphicFrameChg>
        <pc:picChg chg="add mod">
          <ac:chgData name="Miguel Angel Gonzalez" userId="S::mgonzalez1823@alumno.ipn.mx::89acffa9-c343-410a-b7b8-2658856eb14d" providerId="AD" clId="Web-{9706B280-B54E-4B3A-897D-7E50CF2771A8}" dt="2022-11-29T05:25:16.524" v="57" actId="1076"/>
          <ac:picMkLst>
            <pc:docMk/>
            <pc:sldMk cId="2338406880" sldId="357"/>
            <ac:picMk id="3" creationId="{5CDD328F-AAA0-3937-E3B3-613E265FE1CA}"/>
          </ac:picMkLst>
        </pc:picChg>
      </pc:sldChg>
      <pc:sldChg chg="addSp delSp modSp">
        <pc:chgData name="Miguel Angel Gonzalez" userId="S::mgonzalez1823@alumno.ipn.mx::89acffa9-c343-410a-b7b8-2658856eb14d" providerId="AD" clId="Web-{9706B280-B54E-4B3A-897D-7E50CF2771A8}" dt="2022-11-29T05:47:49.116" v="146" actId="1076"/>
        <pc:sldMkLst>
          <pc:docMk/>
          <pc:sldMk cId="2532253656" sldId="358"/>
        </pc:sldMkLst>
        <pc:graphicFrameChg chg="del mod modGraphic">
          <ac:chgData name="Miguel Angel Gonzalez" userId="S::mgonzalez1823@alumno.ipn.mx::89acffa9-c343-410a-b7b8-2658856eb14d" providerId="AD" clId="Web-{9706B280-B54E-4B3A-897D-7E50CF2771A8}" dt="2022-11-29T05:36:44.047" v="107"/>
          <ac:graphicFrameMkLst>
            <pc:docMk/>
            <pc:sldMk cId="2532253656" sldId="358"/>
            <ac:graphicFrameMk id="5" creationId="{7CA3CB1B-666F-98A0-09AF-E977865DFBD4}"/>
          </ac:graphicFrameMkLst>
        </pc:graphicFrameChg>
        <pc:picChg chg="add del mod">
          <ac:chgData name="Miguel Angel Gonzalez" userId="S::mgonzalez1823@alumno.ipn.mx::89acffa9-c343-410a-b7b8-2658856eb14d" providerId="AD" clId="Web-{9706B280-B54E-4B3A-897D-7E50CF2771A8}" dt="2022-11-29T05:46:38.895" v="125"/>
          <ac:picMkLst>
            <pc:docMk/>
            <pc:sldMk cId="2532253656" sldId="358"/>
            <ac:picMk id="3" creationId="{94C2453F-D28A-529E-958E-7D2509681B80}"/>
          </ac:picMkLst>
        </pc:picChg>
        <pc:picChg chg="add mod">
          <ac:chgData name="Miguel Angel Gonzalez" userId="S::mgonzalez1823@alumno.ipn.mx::89acffa9-c343-410a-b7b8-2658856eb14d" providerId="AD" clId="Web-{9706B280-B54E-4B3A-897D-7E50CF2771A8}" dt="2022-11-29T05:47:49.116" v="146" actId="1076"/>
          <ac:picMkLst>
            <pc:docMk/>
            <pc:sldMk cId="2532253656" sldId="358"/>
            <ac:picMk id="6" creationId="{301377BC-E8ED-A45A-B22A-C725D9E6F02E}"/>
          </ac:picMkLst>
        </pc:picChg>
        <pc:picChg chg="add mod">
          <ac:chgData name="Miguel Angel Gonzalez" userId="S::mgonzalez1823@alumno.ipn.mx::89acffa9-c343-410a-b7b8-2658856eb14d" providerId="AD" clId="Web-{9706B280-B54E-4B3A-897D-7E50CF2771A8}" dt="2022-11-29T05:47:44.803" v="145" actId="1076"/>
          <ac:picMkLst>
            <pc:docMk/>
            <pc:sldMk cId="2532253656" sldId="358"/>
            <ac:picMk id="7" creationId="{D753C2AA-1A35-B33B-9EE1-9200665E8F9A}"/>
          </ac:picMkLst>
        </pc:picChg>
      </pc:sldChg>
      <pc:sldChg chg="addSp delSp modSp add replId">
        <pc:chgData name="Miguel Angel Gonzalez" userId="S::mgonzalez1823@alumno.ipn.mx::89acffa9-c343-410a-b7b8-2658856eb14d" providerId="AD" clId="Web-{9706B280-B54E-4B3A-897D-7E50CF2771A8}" dt="2022-11-29T05:53:23.299" v="165" actId="1076"/>
        <pc:sldMkLst>
          <pc:docMk/>
          <pc:sldMk cId="2654446667" sldId="360"/>
        </pc:sldMkLst>
        <pc:spChg chg="mod">
          <ac:chgData name="Miguel Angel Gonzalez" userId="S::mgonzalez1823@alumno.ipn.mx::89acffa9-c343-410a-b7b8-2658856eb14d" providerId="AD" clId="Web-{9706B280-B54E-4B3A-897D-7E50CF2771A8}" dt="2022-11-29T05:53:14.908" v="164" actId="1076"/>
          <ac:spMkLst>
            <pc:docMk/>
            <pc:sldMk cId="2654446667" sldId="360"/>
            <ac:spMk id="2" creationId="{00000000-0000-0000-0000-000000000000}"/>
          </ac:spMkLst>
        </pc:spChg>
        <pc:spChg chg="mod">
          <ac:chgData name="Miguel Angel Gonzalez" userId="S::mgonzalez1823@alumno.ipn.mx::89acffa9-c343-410a-b7b8-2658856eb14d" providerId="AD" clId="Web-{9706B280-B54E-4B3A-897D-7E50CF2771A8}" dt="2022-11-29T05:53:11.471" v="163" actId="1076"/>
          <ac:spMkLst>
            <pc:docMk/>
            <pc:sldMk cId="2654446667" sldId="360"/>
            <ac:spMk id="4" creationId="{00000000-0000-0000-0000-000000000000}"/>
          </ac:spMkLst>
        </pc:spChg>
        <pc:graphicFrameChg chg="del">
          <ac:chgData name="Miguel Angel Gonzalez" userId="S::mgonzalez1823@alumno.ipn.mx::89acffa9-c343-410a-b7b8-2658856eb14d" providerId="AD" clId="Web-{9706B280-B54E-4B3A-897D-7E50CF2771A8}" dt="2022-11-29T05:48:18.992" v="148"/>
          <ac:graphicFrameMkLst>
            <pc:docMk/>
            <pc:sldMk cId="2654446667" sldId="360"/>
            <ac:graphicFrameMk id="8" creationId="{1AEC6162-17B6-77A1-1997-795856CCF790}"/>
          </ac:graphicFrameMkLst>
        </pc:graphicFrameChg>
        <pc:picChg chg="add del mod">
          <ac:chgData name="Miguel Angel Gonzalez" userId="S::mgonzalez1823@alumno.ipn.mx::89acffa9-c343-410a-b7b8-2658856eb14d" providerId="AD" clId="Web-{9706B280-B54E-4B3A-897D-7E50CF2771A8}" dt="2022-11-29T05:50:19.262" v="153"/>
          <ac:picMkLst>
            <pc:docMk/>
            <pc:sldMk cId="2654446667" sldId="360"/>
            <ac:picMk id="3" creationId="{8D9A0444-8132-84D9-5838-7E90F31B99C3}"/>
          </ac:picMkLst>
        </pc:picChg>
        <pc:picChg chg="add mod">
          <ac:chgData name="Miguel Angel Gonzalez" userId="S::mgonzalez1823@alumno.ipn.mx::89acffa9-c343-410a-b7b8-2658856eb14d" providerId="AD" clId="Web-{9706B280-B54E-4B3A-897D-7E50CF2771A8}" dt="2022-11-29T05:53:23.299" v="165" actId="1076"/>
          <ac:picMkLst>
            <pc:docMk/>
            <pc:sldMk cId="2654446667" sldId="360"/>
            <ac:picMk id="5" creationId="{64894C43-298C-C399-7341-D3B219219C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MX"/>
              <a:t>Gestion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8D2A4-EB64-4FD6-94BF-294F6C4CE067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42673-3E1C-4A13-AE33-FBC1E780148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301596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638124"/>
      </p:ext>
    </p:extLst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77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es"/>
              <a:t>Brindar una herramienta de apoyo a los visitantes o alumnos que estén en la UPIIZ para localizar áreas dentro de los edificios con mayor facilidad. </a:t>
            </a:r>
            <a:endParaRPr lang="es-ES"/>
          </a:p>
          <a:p>
            <a:pPr marL="342900" indent="-342900">
              <a:buChar char="•"/>
            </a:pPr>
            <a:r>
              <a:rPr lang="es"/>
              <a:t>Facilitar la visita a los distintos espacios dentro de los edificios de la UPIIZ.</a:t>
            </a:r>
            <a:endParaRPr lang="es-ES"/>
          </a:p>
          <a:p>
            <a:pPr marL="342900" indent="-342900">
              <a:buChar char="•"/>
            </a:pPr>
            <a:r>
              <a:rPr lang="es"/>
              <a:t>Indicar la ubicación sobre las diferentes áreas que existen dentro de la institución.</a:t>
            </a:r>
            <a:endParaRPr lang="es-ES"/>
          </a:p>
          <a:p>
            <a:pPr marL="342900" indent="-342900">
              <a:buChar char="•"/>
            </a:pPr>
            <a:r>
              <a:rPr lang="es"/>
              <a:t>Disminuir los tiempos de traslado al conocer la ubicación exacta de un espacio requerido</a:t>
            </a:r>
            <a:endParaRPr lang="es-ES"/>
          </a:p>
          <a:p>
            <a:pPr marL="342900" indent="-342900">
              <a:buChar char="•"/>
            </a:pPr>
            <a:r>
              <a:rPr lang="es"/>
              <a:t>Minimizar la desorientación de las personas al brindar una herramienta de apoyo que ayude a mostrar su ubicación dentro de la institución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5981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La </a:t>
            </a:r>
            <a:r>
              <a:rPr lang="en-US" err="1"/>
              <a:t>institucion</a:t>
            </a:r>
            <a:r>
              <a:rPr lang="en-US"/>
              <a:t> no </a:t>
            </a:r>
            <a:r>
              <a:rPr lang="en-US" err="1"/>
              <a:t>cuenta</a:t>
            </a:r>
            <a:r>
              <a:rPr lang="en-US"/>
              <a:t> con </a:t>
            </a:r>
            <a:r>
              <a:rPr lang="en-US" err="1"/>
              <a:t>algun</a:t>
            </a:r>
            <a:r>
              <a:rPr lang="en-US"/>
              <a:t> medio para </a:t>
            </a:r>
            <a:r>
              <a:rPr lang="en-US" err="1"/>
              <a:t>ubicar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lugares</a:t>
            </a:r>
            <a:endParaRPr lang="es-MX" err="1"/>
          </a:p>
        </p:txBody>
      </p:sp>
    </p:spTree>
    <p:extLst>
      <p:ext uri="{BB962C8B-B14F-4D97-AF65-F5344CB8AC3E}">
        <p14:creationId xmlns:p14="http://schemas.microsoft.com/office/powerpoint/2010/main" val="111498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RealTime Database que </a:t>
            </a:r>
            <a:r>
              <a:rPr lang="en-US" err="1">
                <a:latin typeface="Calibri"/>
                <a:cs typeface="Calibri"/>
              </a:rPr>
              <a:t>viene</a:t>
            </a:r>
          </a:p>
        </p:txBody>
      </p:sp>
    </p:spTree>
    <p:extLst>
      <p:ext uri="{BB962C8B-B14F-4D97-AF65-F5344CB8AC3E}">
        <p14:creationId xmlns:p14="http://schemas.microsoft.com/office/powerpoint/2010/main" val="131870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La </a:t>
            </a:r>
            <a:r>
              <a:rPr lang="en-US" err="1"/>
              <a:t>matriz</a:t>
            </a:r>
            <a:r>
              <a:rPr lang="en-US"/>
              <a:t> de </a:t>
            </a:r>
            <a:r>
              <a:rPr lang="en-US" err="1"/>
              <a:t>trazabilidad</a:t>
            </a:r>
            <a:r>
              <a:rPr lang="en-US"/>
              <a:t> describe la </a:t>
            </a:r>
            <a:r>
              <a:rPr lang="en-US" err="1"/>
              <a:t>relación</a:t>
            </a:r>
            <a:r>
              <a:rPr lang="en-US"/>
              <a:t> entre </a:t>
            </a:r>
            <a:r>
              <a:rPr lang="en-US" err="1"/>
              <a:t>objetivos</a:t>
            </a:r>
            <a:r>
              <a:rPr lang="en-US"/>
              <a:t> </a:t>
            </a:r>
            <a:r>
              <a:rPr lang="en-US" err="1"/>
              <a:t>requerimientos</a:t>
            </a:r>
            <a:r>
              <a:rPr lang="en-US"/>
              <a:t>, </a:t>
            </a:r>
            <a:r>
              <a:rPr lang="en-US" err="1"/>
              <a:t>diagramas</a:t>
            </a:r>
            <a:r>
              <a:rPr lang="en-US"/>
              <a:t> y </a:t>
            </a:r>
            <a:r>
              <a:rPr lang="en-US" err="1"/>
              <a:t>pruebas</a:t>
            </a:r>
            <a:r>
              <a:rPr lang="en-US"/>
              <a:t> 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5908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Tener </a:t>
            </a:r>
            <a:r>
              <a:rPr lang="en-US" err="1">
                <a:latin typeface="Calibri"/>
                <a:cs typeface="Calibri"/>
              </a:rPr>
              <a:t>una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buena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organizacion</a:t>
            </a:r>
            <a:r>
              <a:rPr lang="en-US">
                <a:latin typeface="Calibri"/>
                <a:cs typeface="Calibri"/>
              </a:rPr>
              <a:t> entre las </a:t>
            </a:r>
            <a:r>
              <a:rPr lang="en-US" err="1">
                <a:latin typeface="Calibri"/>
                <a:cs typeface="Calibri"/>
              </a:rPr>
              <a:t>actividades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extracurriculares</a:t>
            </a:r>
            <a:r>
              <a:rPr lang="en-US">
                <a:latin typeface="Calibri"/>
                <a:cs typeface="Calibri"/>
              </a:rPr>
              <a:t> y </a:t>
            </a:r>
            <a:r>
              <a:rPr lang="en-US" err="1">
                <a:latin typeface="Calibri"/>
                <a:cs typeface="Calibri"/>
              </a:rPr>
              <a:t>el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trabajo</a:t>
            </a:r>
            <a:r>
              <a:rPr lang="en-US">
                <a:latin typeface="Calibri"/>
                <a:cs typeface="Calibri"/>
              </a:rPr>
              <a:t>, para </a:t>
            </a:r>
            <a:r>
              <a:rPr lang="en-US" err="1">
                <a:latin typeface="Calibri"/>
                <a:cs typeface="Calibri"/>
              </a:rPr>
              <a:t>acercarnos</a:t>
            </a:r>
            <a:r>
              <a:rPr lang="en-US">
                <a:latin typeface="Calibri"/>
                <a:cs typeface="Calibri"/>
              </a:rPr>
              <a:t> mas al </a:t>
            </a:r>
            <a:r>
              <a:rPr lang="en-US" err="1">
                <a:latin typeface="Calibri"/>
                <a:cs typeface="Calibri"/>
              </a:rPr>
              <a:t>tiempo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planteado</a:t>
            </a: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Balance entre </a:t>
            </a:r>
            <a:r>
              <a:rPr lang="en-US" err="1">
                <a:latin typeface="Calibri"/>
                <a:cs typeface="Calibri"/>
              </a:rPr>
              <a:t>actividades</a:t>
            </a:r>
            <a:r>
              <a:rPr lang="en-US">
                <a:latin typeface="Calibri"/>
                <a:cs typeface="Calibri"/>
              </a:rPr>
              <a:t> y </a:t>
            </a:r>
            <a:r>
              <a:rPr lang="en-US" err="1">
                <a:latin typeface="Calibri"/>
                <a:cs typeface="Calibri"/>
              </a:rPr>
              <a:t>trabajo</a:t>
            </a:r>
            <a:r>
              <a:rPr lang="en-US">
                <a:latin typeface="Calibri"/>
                <a:cs typeface="Calibri"/>
              </a:rPr>
              <a:t> (</a:t>
            </a:r>
            <a:r>
              <a:rPr lang="en-US" err="1">
                <a:latin typeface="Calibri"/>
                <a:cs typeface="Calibri"/>
              </a:rPr>
              <a:t>Haijunka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049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62039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6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2" hasCustomPrompt="1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368943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8"/>
          <p:cNvSpPr/>
          <p:nvPr/>
        </p:nvSpPr>
        <p:spPr>
          <a:xfrm rot="5400000">
            <a:off x="-897085" y="455393"/>
            <a:ext cx="4906632" cy="4469596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8"/>
          <p:cNvSpPr/>
          <p:nvPr/>
        </p:nvSpPr>
        <p:spPr>
          <a:xfrm rot="4271990">
            <a:off x="6861805" y="3034227"/>
            <a:ext cx="3403945" cy="338983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7014776" y="357427"/>
            <a:ext cx="801658" cy="707098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02579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rot="-3415034" flipH="1">
            <a:off x="5360216" y="72904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rot="10800000" flipH="1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097764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886282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 rot="-1693254" flipH="1">
            <a:off x="7048898" y="1570932"/>
            <a:ext cx="2436429" cy="415397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5" name="Google Shape;895;p37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rot="10800000" flipH="1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718636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8451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 column text 3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>
            <a:spLocks noGrp="1"/>
          </p:cNvSpPr>
          <p:nvPr>
            <p:ph type="title"/>
          </p:nvPr>
        </p:nvSpPr>
        <p:spPr>
          <a:xfrm>
            <a:off x="713225" y="1505738"/>
            <a:ext cx="4450800" cy="12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subTitle" idx="1"/>
          </p:nvPr>
        </p:nvSpPr>
        <p:spPr>
          <a:xfrm>
            <a:off x="713225" y="2725763"/>
            <a:ext cx="32316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flipH="1">
            <a:off x="5418880" y="1"/>
            <a:ext cx="2277317" cy="5304377"/>
            <a:chOff x="224725" y="566950"/>
            <a:chExt cx="1850875" cy="4311100"/>
          </a:xfrm>
        </p:grpSpPr>
        <p:sp>
          <p:nvSpPr>
            <p:cNvPr id="445" name="Google Shape;445;p20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0"/>
          <p:cNvSpPr/>
          <p:nvPr/>
        </p:nvSpPr>
        <p:spPr>
          <a:xfrm rot="-5035031" flipH="1">
            <a:off x="4206940" y="751857"/>
            <a:ext cx="7221377" cy="444298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0"/>
          <p:cNvSpPr/>
          <p:nvPr/>
        </p:nvSpPr>
        <p:spPr>
          <a:xfrm rot="5400000">
            <a:off x="-2021747" y="226833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0"/>
          <p:cNvSpPr/>
          <p:nvPr/>
        </p:nvSpPr>
        <p:spPr>
          <a:xfrm>
            <a:off x="1280800" y="-652650"/>
            <a:ext cx="1871779" cy="179602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79824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rot="199611" flipH="1">
            <a:off x="-1222385" y="1111794"/>
            <a:ext cx="4658395" cy="476529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8"/>
          <p:cNvSpPr/>
          <p:nvPr/>
        </p:nvSpPr>
        <p:spPr>
          <a:xfrm rot="-5035045" flipH="1">
            <a:off x="5862077" y="-226971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1" name="Google Shape;971;p38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23791575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rot="5035045">
            <a:off x="-2322768" y="2876704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3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525" name="Google Shape;525;p2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3"/>
          <p:cNvSpPr/>
          <p:nvPr/>
        </p:nvSpPr>
        <p:spPr>
          <a:xfrm rot="-4280482">
            <a:off x="6793782" y="-1466885"/>
            <a:ext cx="3375483" cy="502433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3"/>
          <p:cNvSpPr/>
          <p:nvPr/>
        </p:nvSpPr>
        <p:spPr>
          <a:xfrm rot="-7977677">
            <a:off x="5123145" y="40561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subTitle" idx="1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2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3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4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5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6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951702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rId3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5840244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0A299">
              <a:alpha val="55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64" name="Google Shape;164;p10"/>
          <p:cNvSpPr/>
          <p:nvPr/>
        </p:nvSpPr>
        <p:spPr>
          <a:xfrm rot="7018826" flipH="1">
            <a:off x="2857318" y="-764238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-8259636" flipH="1">
            <a:off x="4411264" y="3000624"/>
            <a:ext cx="3210911" cy="3197598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59827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498757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233047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4"/>
          <p:cNvSpPr/>
          <p:nvPr/>
        </p:nvSpPr>
        <p:spPr>
          <a:xfrm rot="10800000" flipH="1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rot="10800000" flipH="1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5496612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avLst/>
            <a:gdLst/>
            <a:ahLst/>
            <a:cxnLst/>
            <a:rect l="l" t="t" r="r" b="b"/>
            <a:pathLst>
              <a:path w="305584" h="121664" extrusionOk="0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2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3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4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/>
          <p:nvPr/>
        </p:nvSpPr>
        <p:spPr>
          <a:xfrm rot="-1390808" flipH="1">
            <a:off x="4052075" y="2819900"/>
            <a:ext cx="1938821" cy="3305584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23144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64036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rot="-2505069" flipH="1">
            <a:off x="6267646" y="1159768"/>
            <a:ext cx="4436783" cy="371422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7"/>
          <p:cNvGrpSpPr/>
          <p:nvPr/>
        </p:nvGrpSpPr>
        <p:grpSpPr>
          <a:xfrm rot="10800000" flipH="1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529414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rot="288619" flipH="1">
            <a:off x="-1415244" y="1158707"/>
            <a:ext cx="4829256" cy="494005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5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3" name="Google Shape;823;p35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872777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2.wdp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microsoft.com/office/2007/relationships/hdphoto" Target="../media/hdphoto3.wdp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4.wdp"/><Relationship Id="rId7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5.wdp"/><Relationship Id="rId7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6.wdp"/><Relationship Id="rId7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10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7.wdp"/><Relationship Id="rId7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8.wdp"/><Relationship Id="rId7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4"/>
          <p:cNvSpPr txBox="1">
            <a:spLocks noGrp="1"/>
          </p:cNvSpPr>
          <p:nvPr>
            <p:ph type="body" idx="1"/>
          </p:nvPr>
        </p:nvSpPr>
        <p:spPr>
          <a:xfrm>
            <a:off x="713250" y="209638"/>
            <a:ext cx="7717500" cy="75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 algn="ctr">
              <a:buClr>
                <a:schemeClr val="accent2"/>
              </a:buClr>
              <a:buSzPts val="2800"/>
              <a:buNone/>
            </a:pPr>
            <a:r>
              <a:rPr lang="es-MX" sz="1500">
                <a:latin typeface="+mn-lt"/>
              </a:rPr>
              <a:t>Instituto Politécnico Nacional</a:t>
            </a:r>
          </a:p>
          <a:p>
            <a:pPr lvl="0" indent="-342900" algn="ctr">
              <a:buClr>
                <a:schemeClr val="accent2"/>
              </a:buClr>
              <a:buSzPts val="2800"/>
              <a:buNone/>
            </a:pPr>
            <a:r>
              <a:rPr lang="es-MX" sz="1500">
                <a:latin typeface="+mn-lt"/>
              </a:rPr>
              <a:t>Unidad Profesional Interdisciplinaria de Ingeniería Campus Zacatecas</a:t>
            </a:r>
          </a:p>
          <a:p>
            <a:pPr lvl="0" indent="-342900" algn="ctr">
              <a:buClr>
                <a:schemeClr val="accent2"/>
              </a:buClr>
              <a:buSzPts val="2800"/>
              <a:buNone/>
            </a:pPr>
            <a:r>
              <a:rPr lang="es-MX" sz="1500">
                <a:latin typeface="+mn-lt"/>
              </a:rPr>
              <a:t>Ingeniería en Sistemas Computacionales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13250" y="1730625"/>
            <a:ext cx="7717500" cy="541500"/>
          </a:xfrm>
        </p:spPr>
        <p:txBody>
          <a:bodyPr/>
          <a:lstStyle/>
          <a:p>
            <a:r>
              <a:rPr lang="es-MX">
                <a:latin typeface="+mj-lt"/>
              </a:rPr>
              <a:t>[GPS en 2D y 3D de la UPIIZ]</a:t>
            </a:r>
          </a:p>
        </p:txBody>
      </p:sp>
      <p:pic>
        <p:nvPicPr>
          <p:cNvPr id="5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9DCEFE-E63D-4226-BE21-5CB2F3A8F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49"/>
            <a:ext cx="1586857" cy="1700296"/>
          </a:xfrm>
          <a:prstGeom prst="rect">
            <a:avLst/>
          </a:prstGeom>
        </p:spPr>
      </p:pic>
      <p:pic>
        <p:nvPicPr>
          <p:cNvPr id="7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4177985-83DF-43B2-9DF2-81A7AFA36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84" y="116949"/>
            <a:ext cx="1466616" cy="149016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309956" y="2272125"/>
            <a:ext cx="652408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309956" y="2357673"/>
            <a:ext cx="652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Línea</a:t>
            </a:r>
            <a:r>
              <a:rPr lang="es-MX">
                <a:latin typeface="+mn-lt"/>
              </a:rPr>
              <a:t> </a:t>
            </a:r>
            <a:r>
              <a:rPr lang="es-MX" sz="180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de</a:t>
            </a:r>
            <a:r>
              <a:rPr lang="es-MX">
                <a:latin typeface="+mn-lt"/>
              </a:rPr>
              <a:t> </a:t>
            </a:r>
            <a:r>
              <a:rPr lang="es-MX" sz="180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investigación: [ Desarrollo de Aplicaciones ]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03546" y="3035653"/>
            <a:ext cx="3736920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s-MX" sz="1800" b="1">
                <a:solidFill>
                  <a:schemeClr val="bg2">
                    <a:lumMod val="50000"/>
                  </a:schemeClr>
                </a:solidFill>
                <a:latin typeface="+mn-lt"/>
                <a:ea typeface="Manjari"/>
                <a:cs typeface="Manjari"/>
              </a:rPr>
              <a:t>Presentan:</a:t>
            </a:r>
          </a:p>
          <a:p>
            <a:pPr algn="ctr"/>
            <a:r>
              <a:rPr lang="es-MX" sz="1800" b="1">
                <a:solidFill>
                  <a:schemeClr val="bg2">
                    <a:lumMod val="50000"/>
                  </a:schemeClr>
                </a:solidFill>
                <a:latin typeface="+mn-lt"/>
              </a:rPr>
              <a:t>Miguel Ángel González Gallegos</a:t>
            </a:r>
            <a:endParaRPr lang="es-MX" sz="1800">
              <a:latin typeface="+mn-lt"/>
            </a:endParaRPr>
          </a:p>
          <a:p>
            <a:pPr algn="ctr"/>
            <a:r>
              <a:rPr lang="es-MX" sz="1800" b="1">
                <a:solidFill>
                  <a:schemeClr val="bg2">
                    <a:lumMod val="50000"/>
                  </a:schemeClr>
                </a:solidFill>
                <a:latin typeface="+mn-lt"/>
              </a:rPr>
              <a:t>Ana Paulina López Cazares</a:t>
            </a:r>
            <a:endParaRPr lang="es-MX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MX" sz="1800" b="1">
              <a:solidFill>
                <a:schemeClr val="bg2">
                  <a:lumMod val="50000"/>
                </a:schemeClr>
              </a:solidFill>
              <a:latin typeface="+mn-lt"/>
              <a:ea typeface="Manjari"/>
              <a:cs typeface="Manjari"/>
            </a:endParaRPr>
          </a:p>
          <a:p>
            <a:pPr algn="ctr"/>
            <a:endParaRPr lang="es-MX" sz="1800">
              <a:solidFill>
                <a:schemeClr val="bg2">
                  <a:lumMod val="50000"/>
                </a:schemeClr>
              </a:solidFill>
              <a:latin typeface="+mn-lt"/>
              <a:ea typeface="Manjari"/>
              <a:cs typeface="Manjari"/>
            </a:endParaRPr>
          </a:p>
        </p:txBody>
      </p:sp>
      <p:sp>
        <p:nvSpPr>
          <p:cNvPr id="15" name="Google Shape;2060;p88"/>
          <p:cNvSpPr txBox="1"/>
          <p:nvPr/>
        </p:nvSpPr>
        <p:spPr>
          <a:xfrm>
            <a:off x="225315" y="4545557"/>
            <a:ext cx="5990728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chemeClr val="accent2">
                  <a:lumMod val="50000"/>
                </a:schemeClr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16" name="Google Shape;2060;p88"/>
          <p:cNvSpPr txBox="1"/>
          <p:nvPr/>
        </p:nvSpPr>
        <p:spPr>
          <a:xfrm>
            <a:off x="225315" y="4166956"/>
            <a:ext cx="5990728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2">
                    <a:lumMod val="50000"/>
                  </a:schemeClr>
                </a:solidFill>
                <a:latin typeface="+mn-lt"/>
                <a:ea typeface="Manjari"/>
                <a:cs typeface="Manjari"/>
                <a:sym typeface="Manjari"/>
              </a:rPr>
              <a:t>Director | ISC. Efraín Arredondo Morales</a:t>
            </a:r>
            <a:endParaRPr sz="1600">
              <a:solidFill>
                <a:schemeClr val="accent2">
                  <a:lumMod val="50000"/>
                </a:schemeClr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17" name="Google Shape;2201;p99"/>
          <p:cNvSpPr txBox="1"/>
          <p:nvPr/>
        </p:nvSpPr>
        <p:spPr>
          <a:xfrm>
            <a:off x="5585254" y="4549934"/>
            <a:ext cx="3476553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accent3"/>
                </a:solidFill>
                <a:latin typeface="+mn-lt"/>
                <a:ea typeface="Hammersmith One"/>
                <a:cs typeface="Hammersmith One"/>
                <a:sym typeface="Hammersmith One"/>
              </a:rPr>
              <a:t>19 de Junio de 2023</a:t>
            </a:r>
            <a:endParaRPr sz="2200" b="1" dirty="0">
              <a:solidFill>
                <a:schemeClr val="accent3"/>
              </a:solidFill>
              <a:latin typeface="+mn-lt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43;p84">
            <a:extLst>
              <a:ext uri="{FF2B5EF4-FFF2-40B4-BE49-F238E27FC236}">
                <a16:creationId xmlns:a16="http://schemas.microsoft.com/office/drawing/2014/main" id="{4700E8E6-7141-C830-C0E7-B192AFF152AC}"/>
              </a:ext>
            </a:extLst>
          </p:cNvPr>
          <p:cNvSpPr/>
          <p:nvPr/>
        </p:nvSpPr>
        <p:spPr>
          <a:xfrm rot="20640000" flipH="1">
            <a:off x="-676025" y="2699955"/>
            <a:ext cx="5873465" cy="308394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943;p84">
            <a:extLst>
              <a:ext uri="{FF2B5EF4-FFF2-40B4-BE49-F238E27FC236}">
                <a16:creationId xmlns:a16="http://schemas.microsoft.com/office/drawing/2014/main" id="{BED9CC2B-1E14-BFE6-F11C-EC1F2A5FDD96}"/>
              </a:ext>
            </a:extLst>
          </p:cNvPr>
          <p:cNvSpPr/>
          <p:nvPr/>
        </p:nvSpPr>
        <p:spPr>
          <a:xfrm flipH="1">
            <a:off x="-514398" y="3396"/>
            <a:ext cx="5554097" cy="302511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43;p84">
            <a:extLst>
              <a:ext uri="{FF2B5EF4-FFF2-40B4-BE49-F238E27FC236}">
                <a16:creationId xmlns:a16="http://schemas.microsoft.com/office/drawing/2014/main" id="{DC38E31D-6BB9-8D11-3A11-4C02316ED817}"/>
              </a:ext>
            </a:extLst>
          </p:cNvPr>
          <p:cNvSpPr/>
          <p:nvPr/>
        </p:nvSpPr>
        <p:spPr>
          <a:xfrm flipH="1">
            <a:off x="4072468" y="1178756"/>
            <a:ext cx="5663355" cy="302511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262488"/>
            <a:ext cx="7717500" cy="541500"/>
          </a:xfrm>
        </p:spPr>
        <p:txBody>
          <a:bodyPr/>
          <a:lstStyle/>
          <a:p>
            <a:r>
              <a:rPr lang="es-ES"/>
              <a:t>Justificación </a:t>
            </a:r>
            <a:endParaRPr lang="en-US"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379643-5353-6EB0-6F33-121F8A6637D3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1A6BFFC-37EC-7857-4F0B-75E5987E541A}"/>
              </a:ext>
            </a:extLst>
          </p:cNvPr>
          <p:cNvSpPr txBox="1"/>
          <p:nvPr/>
        </p:nvSpPr>
        <p:spPr>
          <a:xfrm>
            <a:off x="3453937" y="4804426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​3</a:t>
            </a:r>
            <a:endParaRPr lang="es-MX" sz="1600"/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CFE248F7-8F4A-FBD0-ADA4-B410246CA31B}"/>
              </a:ext>
            </a:extLst>
          </p:cNvPr>
          <p:cNvSpPr txBox="1"/>
          <p:nvPr/>
        </p:nvSpPr>
        <p:spPr>
          <a:xfrm>
            <a:off x="4172629" y="1596214"/>
            <a:ext cx="496846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/>
              <a:t>En base a una encuesta a la comunidad</a:t>
            </a:r>
          </a:p>
        </p:txBody>
      </p:sp>
      <p:pic>
        <p:nvPicPr>
          <p:cNvPr id="4" name="Imagen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7C72223-F6A9-714C-9607-42900010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92" y="2092132"/>
            <a:ext cx="5650497" cy="27128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78C1214-E6B8-0769-9E81-11CC6B408004}"/>
              </a:ext>
            </a:extLst>
          </p:cNvPr>
          <p:cNvSpPr txBox="1"/>
          <p:nvPr/>
        </p:nvSpPr>
        <p:spPr>
          <a:xfrm>
            <a:off x="712695" y="981635"/>
            <a:ext cx="33147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/>
              <a:t>La institución no cuenta con algún medio para ubicar los lugares</a:t>
            </a:r>
          </a:p>
        </p:txBody>
      </p:sp>
    </p:spTree>
    <p:extLst>
      <p:ext uri="{BB962C8B-B14F-4D97-AF65-F5344CB8AC3E}">
        <p14:creationId xmlns:p14="http://schemas.microsoft.com/office/powerpoint/2010/main" val="58007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Marco Metodológico</a:t>
            </a:r>
          </a:p>
        </p:txBody>
      </p:sp>
      <p:sp>
        <p:nvSpPr>
          <p:cNvPr id="22" name="Título 2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/>
              <a:t>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656A6E-8677-EF16-39DF-201E548D903B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2394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7417" y="25608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Marco teórico</a:t>
            </a:r>
            <a:endParaRPr lang="en-US">
              <a:latin typeface="+mn-lt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6D86427-8901-AA9C-A72C-68DBAFE36DE7}"/>
              </a:ext>
            </a:extLst>
          </p:cNvPr>
          <p:cNvSpPr/>
          <p:nvPr/>
        </p:nvSpPr>
        <p:spPr>
          <a:xfrm>
            <a:off x="235479" y="597958"/>
            <a:ext cx="5249333" cy="13864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EC0DB41-B640-65CA-D0ED-26A69A86C29C}"/>
              </a:ext>
            </a:extLst>
          </p:cNvPr>
          <p:cNvSpPr/>
          <p:nvPr/>
        </p:nvSpPr>
        <p:spPr>
          <a:xfrm>
            <a:off x="4034895" y="2090207"/>
            <a:ext cx="5058833" cy="137583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32854A7-B8A3-68E6-3AAA-7989D9A912AB}"/>
              </a:ext>
            </a:extLst>
          </p:cNvPr>
          <p:cNvSpPr/>
          <p:nvPr/>
        </p:nvSpPr>
        <p:spPr>
          <a:xfrm>
            <a:off x="404812" y="3582457"/>
            <a:ext cx="5243710" cy="13864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4A46D45-1204-F354-72C1-85534C4497D5}"/>
              </a:ext>
            </a:extLst>
          </p:cNvPr>
          <p:cNvSpPr txBox="1">
            <a:spLocks/>
          </p:cNvSpPr>
          <p:nvPr/>
        </p:nvSpPr>
        <p:spPr>
          <a:xfrm>
            <a:off x="4114733" y="2140958"/>
            <a:ext cx="3759334" cy="12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>
              <a:buNone/>
            </a:pPr>
            <a:r>
              <a:rPr lang="es-ES" sz="2000" b="1" dirty="0" err="1">
                <a:solidFill>
                  <a:srgbClr val="FFFFFF"/>
                </a:solidFill>
                <a:latin typeface="Hammersmith One"/>
              </a:rPr>
              <a:t>Unity</a:t>
            </a:r>
            <a:endParaRPr lang="es-ES" sz="2000" b="1" dirty="0">
              <a:solidFill>
                <a:srgbClr val="FFFFFF"/>
              </a:solidFill>
              <a:latin typeface="Hammersmith One"/>
            </a:endParaRPr>
          </a:p>
          <a:p>
            <a:pPr marL="152400" indent="0">
              <a:buNone/>
            </a:pPr>
            <a:r>
              <a:rPr lang="es-ES" sz="2000" dirty="0">
                <a:solidFill>
                  <a:srgbClr val="FFFFFF"/>
                </a:solidFill>
                <a:latin typeface="Arial"/>
              </a:rPr>
              <a:t>Motor grafico</a:t>
            </a:r>
          </a:p>
          <a:p>
            <a:pPr marL="152400" indent="0">
              <a:buNone/>
            </a:pPr>
            <a:r>
              <a:rPr lang="es-ES" sz="2000" dirty="0" err="1">
                <a:solidFill>
                  <a:srgbClr val="FFFFFF"/>
                </a:solidFill>
                <a:latin typeface="Arial"/>
              </a:rPr>
              <a:t>NavMesh</a:t>
            </a:r>
            <a:endParaRPr lang="es-ES" sz="2000" dirty="0">
              <a:solidFill>
                <a:srgbClr val="FFFFFF"/>
              </a:solidFill>
              <a:latin typeface="Arial"/>
            </a:endParaRPr>
          </a:p>
          <a:p>
            <a:pPr marL="152400" indent="0">
              <a:buNone/>
            </a:pPr>
            <a:r>
              <a:rPr lang="es-ES" sz="2000" dirty="0">
                <a:solidFill>
                  <a:srgbClr val="FFFFFF"/>
                </a:solidFill>
                <a:latin typeface="Arial"/>
              </a:rPr>
              <a:t>Localización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1669008-9C23-50A5-77F5-BB930250AF26}"/>
              </a:ext>
            </a:extLst>
          </p:cNvPr>
          <p:cNvSpPr txBox="1">
            <a:spLocks/>
          </p:cNvSpPr>
          <p:nvPr/>
        </p:nvSpPr>
        <p:spPr>
          <a:xfrm>
            <a:off x="1541662" y="3583929"/>
            <a:ext cx="3621751" cy="111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>
              <a:buNone/>
            </a:pPr>
            <a:r>
              <a:rPr lang="es-ES" sz="2000" b="1" dirty="0" err="1">
                <a:solidFill>
                  <a:srgbClr val="FFFFFF"/>
                </a:solidFill>
                <a:latin typeface="Hammersmith One"/>
              </a:rPr>
              <a:t>RealTime</a:t>
            </a:r>
            <a:r>
              <a:rPr lang="es-ES" sz="2000" b="1" dirty="0">
                <a:solidFill>
                  <a:srgbClr val="FFFFFF"/>
                </a:solidFill>
                <a:latin typeface="Hammersmith One"/>
              </a:rPr>
              <a:t> </a:t>
            </a:r>
            <a:r>
              <a:rPr lang="es-ES" sz="2000" b="1" dirty="0" err="1">
                <a:solidFill>
                  <a:srgbClr val="FFFFFF"/>
                </a:solidFill>
                <a:latin typeface="Hammersmith One"/>
              </a:rPr>
              <a:t>Database</a:t>
            </a:r>
            <a:endParaRPr lang="es-ES" sz="2000" b="1" dirty="0">
              <a:solidFill>
                <a:srgbClr val="FFFFFF"/>
              </a:solidFill>
              <a:latin typeface="Hammersmith One"/>
            </a:endParaRPr>
          </a:p>
          <a:p>
            <a:pPr marL="152400" indent="0">
              <a:buNone/>
            </a:pPr>
            <a:r>
              <a:rPr lang="es-ES" sz="2000" dirty="0" err="1">
                <a:solidFill>
                  <a:srgbClr val="FFFFFF"/>
                </a:solidFill>
                <a:latin typeface="Arial"/>
              </a:rPr>
              <a:t>NoSQL</a:t>
            </a:r>
            <a:endParaRPr lang="es-ES" sz="2000" dirty="0">
              <a:solidFill>
                <a:srgbClr val="FFFFFF"/>
              </a:solidFill>
              <a:latin typeface="Arial"/>
            </a:endParaRPr>
          </a:p>
          <a:p>
            <a:pPr marL="152400" indent="0">
              <a:buNone/>
            </a:pPr>
            <a:r>
              <a:rPr lang="es-ES" sz="2000" dirty="0">
                <a:solidFill>
                  <a:srgbClr val="FFFFFF"/>
                </a:solidFill>
                <a:latin typeface="Arial"/>
              </a:rPr>
              <a:t>Compatibilidad con </a:t>
            </a:r>
            <a:r>
              <a:rPr lang="es-ES" sz="2000" dirty="0" err="1">
                <a:solidFill>
                  <a:srgbClr val="FFFFFF"/>
                </a:solidFill>
                <a:latin typeface="Arial"/>
              </a:rPr>
              <a:t>Unity</a:t>
            </a:r>
            <a:endParaRPr lang="es-ES" sz="2000" dirty="0">
              <a:solidFill>
                <a:srgbClr val="FFFFFF"/>
              </a:solidFill>
              <a:latin typeface="Arial"/>
            </a:endParaRPr>
          </a:p>
          <a:p>
            <a:pPr marL="152400" indent="0">
              <a:buNone/>
            </a:pPr>
            <a:r>
              <a:rPr lang="es-ES" sz="2000" dirty="0">
                <a:solidFill>
                  <a:srgbClr val="FFFFFF"/>
                </a:solidFill>
                <a:latin typeface="Arial"/>
              </a:rPr>
              <a:t>Sincronización 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B62F6F-4E08-219C-4A89-79ACFFC05CF6}"/>
              </a:ext>
            </a:extLst>
          </p:cNvPr>
          <p:cNvSpPr txBox="1">
            <a:spLocks/>
          </p:cNvSpPr>
          <p:nvPr/>
        </p:nvSpPr>
        <p:spPr>
          <a:xfrm>
            <a:off x="1369483" y="659872"/>
            <a:ext cx="411797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>
              <a:buNone/>
            </a:pPr>
            <a:r>
              <a:rPr lang="es-ES" sz="2000" b="1" err="1">
                <a:latin typeface="Hammersmith One"/>
              </a:rPr>
              <a:t>Blender</a:t>
            </a:r>
            <a:br>
              <a:rPr lang="es-ES" sz="2000">
                <a:latin typeface="Arial"/>
              </a:rPr>
            </a:br>
            <a:r>
              <a:rPr lang="es-ES" sz="2000">
                <a:latin typeface="Arial"/>
              </a:rPr>
              <a:t>Programa para modelar y renderizar, compatible con Unity</a:t>
            </a:r>
          </a:p>
        </p:txBody>
      </p:sp>
      <p:pic>
        <p:nvPicPr>
          <p:cNvPr id="13" name="Imagen 13">
            <a:extLst>
              <a:ext uri="{FF2B5EF4-FFF2-40B4-BE49-F238E27FC236}">
                <a16:creationId xmlns:a16="http://schemas.microsoft.com/office/drawing/2014/main" id="{8D9FB212-77F1-BF29-7C59-C9169FB8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3" y="794300"/>
            <a:ext cx="1081618" cy="887900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2DFDAC3B-0509-DF6E-A43D-ABDE7993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2" t="10182" r="69622" b="11236"/>
          <a:stretch/>
        </p:blipFill>
        <p:spPr>
          <a:xfrm>
            <a:off x="569383" y="3722521"/>
            <a:ext cx="913600" cy="111831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B3D56AF-3601-AF86-5B66-8BFD44B13679}"/>
              </a:ext>
            </a:extLst>
          </p:cNvPr>
          <p:cNvSpPr/>
          <p:nvPr/>
        </p:nvSpPr>
        <p:spPr>
          <a:xfrm>
            <a:off x="7518483" y="2165896"/>
            <a:ext cx="1305183" cy="12202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7CE104-314E-E43E-312B-71F62C32AA5C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rgbClr val="FFFFFF"/>
                </a:solidFill>
              </a:rPr>
              <a:t>12</a:t>
            </a:r>
          </a:p>
        </p:txBody>
      </p:sp>
      <p:pic>
        <p:nvPicPr>
          <p:cNvPr id="14" name="Imagen 14">
            <a:extLst>
              <a:ext uri="{FF2B5EF4-FFF2-40B4-BE49-F238E27FC236}">
                <a16:creationId xmlns:a16="http://schemas.microsoft.com/office/drawing/2014/main" id="{1A24B6B2-E8B8-D925-3F81-BF6ACC20E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72" y="2242072"/>
            <a:ext cx="1018117" cy="10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85471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Marco metodológico </a:t>
            </a:r>
            <a:endParaRPr lang="en-US">
              <a:latin typeface="+mn-l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00834F-35F8-D471-CD6E-B10550A5B4BD}"/>
              </a:ext>
            </a:extLst>
          </p:cNvPr>
          <p:cNvSpPr txBox="1">
            <a:spLocks/>
          </p:cNvSpPr>
          <p:nvPr/>
        </p:nvSpPr>
        <p:spPr>
          <a:xfrm>
            <a:off x="713845" y="50576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sz="2400" b="0">
                <a:latin typeface="Arial"/>
              </a:rPr>
              <a:t>Modelo de cascada</a:t>
            </a:r>
            <a:endParaRPr lang="es-MX" sz="2400" b="0">
              <a:latin typeface="Arial"/>
            </a:endParaRPr>
          </a:p>
        </p:txBody>
      </p:sp>
      <p:sp>
        <p:nvSpPr>
          <p:cNvPr id="6" name="Google Shape;1994;p86">
            <a:extLst>
              <a:ext uri="{FF2B5EF4-FFF2-40B4-BE49-F238E27FC236}">
                <a16:creationId xmlns:a16="http://schemas.microsoft.com/office/drawing/2014/main" id="{96A9F0AB-5D80-D381-A645-69C7DB582556}"/>
              </a:ext>
            </a:extLst>
          </p:cNvPr>
          <p:cNvSpPr/>
          <p:nvPr/>
        </p:nvSpPr>
        <p:spPr>
          <a:xfrm flipH="1">
            <a:off x="187609" y="966655"/>
            <a:ext cx="2253838" cy="720000"/>
          </a:xfrm>
          <a:prstGeom prst="roundRect">
            <a:avLst/>
          </a:prstGeom>
          <a:solidFill>
            <a:schemeClr val="accent3"/>
          </a:solidFill>
          <a:ln w="57150"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</a:rPr>
              <a:t>Requerimientos y análisis</a:t>
            </a:r>
          </a:p>
        </p:txBody>
      </p:sp>
      <p:sp>
        <p:nvSpPr>
          <p:cNvPr id="9" name="Google Shape;1994;p86">
            <a:extLst>
              <a:ext uri="{FF2B5EF4-FFF2-40B4-BE49-F238E27FC236}">
                <a16:creationId xmlns:a16="http://schemas.microsoft.com/office/drawing/2014/main" id="{F4197D82-21E0-B74C-06FB-445C9A94EB6B}"/>
              </a:ext>
            </a:extLst>
          </p:cNvPr>
          <p:cNvSpPr/>
          <p:nvPr/>
        </p:nvSpPr>
        <p:spPr>
          <a:xfrm flipH="1">
            <a:off x="2357404" y="1845516"/>
            <a:ext cx="1791596" cy="425846"/>
          </a:xfrm>
          <a:prstGeom prst="roundRect">
            <a:avLst/>
          </a:prstGeom>
          <a:solidFill>
            <a:srgbClr val="EDECDF"/>
          </a:solidFill>
          <a:ln w="57150"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accent2"/>
                </a:solidFill>
              </a:rPr>
              <a:t>Diseño</a:t>
            </a:r>
          </a:p>
        </p:txBody>
      </p:sp>
      <p:sp>
        <p:nvSpPr>
          <p:cNvPr id="11" name="Google Shape;1994;p86">
            <a:extLst>
              <a:ext uri="{FF2B5EF4-FFF2-40B4-BE49-F238E27FC236}">
                <a16:creationId xmlns:a16="http://schemas.microsoft.com/office/drawing/2014/main" id="{60953209-94CB-AEDB-A8CA-9F68D9A0FC45}"/>
              </a:ext>
            </a:extLst>
          </p:cNvPr>
          <p:cNvSpPr/>
          <p:nvPr/>
        </p:nvSpPr>
        <p:spPr>
          <a:xfrm flipH="1">
            <a:off x="3873707" y="2571750"/>
            <a:ext cx="2262242" cy="509890"/>
          </a:xfrm>
          <a:prstGeom prst="roundRect">
            <a:avLst/>
          </a:prstGeom>
          <a:solidFill>
            <a:schemeClr val="accent3"/>
          </a:solidFill>
          <a:ln w="57150"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000" b="1" dirty="0">
                <a:solidFill>
                  <a:srgbClr val="FFFFFF"/>
                </a:solidFill>
              </a:rPr>
              <a:t>Implementación</a:t>
            </a:r>
          </a:p>
        </p:txBody>
      </p:sp>
      <p:sp>
        <p:nvSpPr>
          <p:cNvPr id="13" name="Google Shape;1994;p86">
            <a:extLst>
              <a:ext uri="{FF2B5EF4-FFF2-40B4-BE49-F238E27FC236}">
                <a16:creationId xmlns:a16="http://schemas.microsoft.com/office/drawing/2014/main" id="{72DD65C3-0D00-873E-A4BA-3AE4DB53B0D4}"/>
              </a:ext>
            </a:extLst>
          </p:cNvPr>
          <p:cNvSpPr/>
          <p:nvPr/>
        </p:nvSpPr>
        <p:spPr>
          <a:xfrm flipH="1">
            <a:off x="6035095" y="3314792"/>
            <a:ext cx="1438611" cy="543508"/>
          </a:xfrm>
          <a:prstGeom prst="roundRect">
            <a:avLst/>
          </a:prstGeom>
          <a:solidFill>
            <a:srgbClr val="EDECDF"/>
          </a:solidFill>
          <a:ln w="57150"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accent2"/>
                </a:solidFill>
              </a:rPr>
              <a:t>Pruebas</a:t>
            </a:r>
          </a:p>
        </p:txBody>
      </p: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7C4B78A2-48C1-E0F4-3CBA-A0537C5CC714}"/>
              </a:ext>
            </a:extLst>
          </p:cNvPr>
          <p:cNvCxnSpPr>
            <a:cxnSpLocks/>
          </p:cNvCxnSpPr>
          <p:nvPr/>
        </p:nvCxnSpPr>
        <p:spPr>
          <a:xfrm>
            <a:off x="2494002" y="1263512"/>
            <a:ext cx="815957" cy="51045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B33395E7-154C-F3C7-2B5A-DBAD83EC74A4}"/>
              </a:ext>
            </a:extLst>
          </p:cNvPr>
          <p:cNvCxnSpPr>
            <a:cxnSpLocks/>
          </p:cNvCxnSpPr>
          <p:nvPr/>
        </p:nvCxnSpPr>
        <p:spPr>
          <a:xfrm>
            <a:off x="4182867" y="2058439"/>
            <a:ext cx="893648" cy="50070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1FE32317-1E43-B981-365D-FB7852CC3DA4}"/>
              </a:ext>
            </a:extLst>
          </p:cNvPr>
          <p:cNvCxnSpPr>
            <a:cxnSpLocks/>
          </p:cNvCxnSpPr>
          <p:nvPr/>
        </p:nvCxnSpPr>
        <p:spPr>
          <a:xfrm>
            <a:off x="6223811" y="2773599"/>
            <a:ext cx="673082" cy="50910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994;p86">
            <a:extLst>
              <a:ext uri="{FF2B5EF4-FFF2-40B4-BE49-F238E27FC236}">
                <a16:creationId xmlns:a16="http://schemas.microsoft.com/office/drawing/2014/main" id="{4E14E5C9-7A7A-6BC8-E35E-7CE8E4785DE8}"/>
              </a:ext>
            </a:extLst>
          </p:cNvPr>
          <p:cNvSpPr/>
          <p:nvPr/>
        </p:nvSpPr>
        <p:spPr>
          <a:xfrm flipH="1">
            <a:off x="7028272" y="4129034"/>
            <a:ext cx="2052132" cy="543508"/>
          </a:xfrm>
          <a:prstGeom prst="roundRect">
            <a:avLst/>
          </a:prstGeom>
          <a:solidFill>
            <a:schemeClr val="accent3"/>
          </a:solidFill>
          <a:ln w="57150"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rgbClr val="FFFFFF"/>
                </a:solidFill>
              </a:rPr>
              <a:t>Mantenimiento</a:t>
            </a:r>
            <a:endParaRPr sz="2000" b="1" dirty="0">
              <a:solidFill>
                <a:srgbClr val="FFFFFF"/>
              </a:solidFill>
            </a:endParaRPr>
          </a:p>
        </p:txBody>
      </p: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149ECD44-FEC3-2E25-9B55-8AB2010CE4AE}"/>
              </a:ext>
            </a:extLst>
          </p:cNvPr>
          <p:cNvCxnSpPr>
            <a:cxnSpLocks/>
          </p:cNvCxnSpPr>
          <p:nvPr/>
        </p:nvCxnSpPr>
        <p:spPr>
          <a:xfrm>
            <a:off x="7527893" y="3586546"/>
            <a:ext cx="639464" cy="49626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78B1A9E-6F53-A7C6-440E-8245495143DD}"/>
              </a:ext>
            </a:extLst>
          </p:cNvPr>
          <p:cNvSpPr txBox="1"/>
          <p:nvPr/>
        </p:nvSpPr>
        <p:spPr>
          <a:xfrm>
            <a:off x="8501062" y="4905374"/>
            <a:ext cx="756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01B47E-39EC-2036-ED1D-D813549076D1}"/>
              </a:ext>
            </a:extLst>
          </p:cNvPr>
          <p:cNvSpPr txBox="1"/>
          <p:nvPr/>
        </p:nvSpPr>
        <p:spPr>
          <a:xfrm>
            <a:off x="1053641" y="4672544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Barrera, J.A., &amp; Barrera, S.A. (2020)</a:t>
            </a:r>
            <a:endParaRPr lang="es-MX" sz="160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220966"/>
              </p:ext>
            </p:extLst>
          </p:nvPr>
        </p:nvGraphicFramePr>
        <p:xfrm>
          <a:off x="924166" y="3207746"/>
          <a:ext cx="1182341" cy="921288"/>
        </p:xfrm>
        <a:graphic>
          <a:graphicData uri="http://schemas.openxmlformats.org/drawingml/2006/table">
            <a:tbl>
              <a:tblPr firstRow="1" bandRow="1">
                <a:tableStyleId>{9DC2BF17-3F11-4779-9A05-15599AC8FFA5}</a:tableStyleId>
              </a:tblPr>
              <a:tblGrid>
                <a:gridCol w="1182341">
                  <a:extLst>
                    <a:ext uri="{9D8B030D-6E8A-4147-A177-3AD203B41FA5}">
                      <a16:colId xmlns:a16="http://schemas.microsoft.com/office/drawing/2014/main" val="2123464499"/>
                    </a:ext>
                  </a:extLst>
                </a:gridCol>
              </a:tblGrid>
              <a:tr h="4629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6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TT 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935924"/>
                  </a:ext>
                </a:extLst>
              </a:tr>
              <a:tr h="4583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6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TT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58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10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85471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Marco metodológico </a:t>
            </a:r>
            <a:endParaRPr lang="en-US">
              <a:latin typeface="+mn-l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00834F-35F8-D471-CD6E-B10550A5B4BD}"/>
              </a:ext>
            </a:extLst>
          </p:cNvPr>
          <p:cNvSpPr txBox="1">
            <a:spLocks/>
          </p:cNvSpPr>
          <p:nvPr/>
        </p:nvSpPr>
        <p:spPr>
          <a:xfrm>
            <a:off x="713845" y="50576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sz="2400" b="0">
                <a:latin typeface="Arial"/>
              </a:rPr>
              <a:t>Modelo de cascada</a:t>
            </a:r>
            <a:endParaRPr lang="es-MX" sz="2400" b="0">
              <a:latin typeface="Arial"/>
            </a:endParaRPr>
          </a:p>
        </p:txBody>
      </p:sp>
      <p:sp>
        <p:nvSpPr>
          <p:cNvPr id="6" name="Google Shape;1994;p86">
            <a:extLst>
              <a:ext uri="{FF2B5EF4-FFF2-40B4-BE49-F238E27FC236}">
                <a16:creationId xmlns:a16="http://schemas.microsoft.com/office/drawing/2014/main" id="{96A9F0AB-5D80-D381-A645-69C7DB582556}"/>
              </a:ext>
            </a:extLst>
          </p:cNvPr>
          <p:cNvSpPr/>
          <p:nvPr/>
        </p:nvSpPr>
        <p:spPr>
          <a:xfrm flipH="1">
            <a:off x="1348352" y="1525704"/>
            <a:ext cx="1800000" cy="720000"/>
          </a:xfrm>
          <a:prstGeom prst="roundRect">
            <a:avLst/>
          </a:prstGeom>
          <a:solidFill>
            <a:schemeClr val="accent3"/>
          </a:solidFill>
          <a:ln w="57150"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000" b="1">
                <a:solidFill>
                  <a:srgbClr val="FFFFFF"/>
                </a:solidFill>
              </a:rPr>
              <a:t>Ventajas</a:t>
            </a:r>
            <a:endParaRPr lang="es-MX" sz="2000">
              <a:solidFill>
                <a:srgbClr val="FFFFFF"/>
              </a:solidFill>
            </a:endParaRPr>
          </a:p>
        </p:txBody>
      </p:sp>
      <p:sp>
        <p:nvSpPr>
          <p:cNvPr id="9" name="Google Shape;1994;p86">
            <a:extLst>
              <a:ext uri="{FF2B5EF4-FFF2-40B4-BE49-F238E27FC236}">
                <a16:creationId xmlns:a16="http://schemas.microsoft.com/office/drawing/2014/main" id="{F4197D82-21E0-B74C-06FB-445C9A94EB6B}"/>
              </a:ext>
            </a:extLst>
          </p:cNvPr>
          <p:cNvSpPr/>
          <p:nvPr/>
        </p:nvSpPr>
        <p:spPr>
          <a:xfrm flipH="1">
            <a:off x="3539935" y="1221722"/>
            <a:ext cx="4710416" cy="1460833"/>
          </a:xfrm>
          <a:prstGeom prst="roundRect">
            <a:avLst/>
          </a:prstGeom>
          <a:solidFill>
            <a:srgbClr val="EDECDF"/>
          </a:solidFill>
          <a:ln w="57150"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har char="•"/>
            </a:pPr>
            <a:r>
              <a:rPr lang="es-MX" sz="2000">
                <a:solidFill>
                  <a:schemeClr val="accent2"/>
                </a:solidFill>
              </a:rPr>
              <a:t>Fases definidas</a:t>
            </a:r>
          </a:p>
          <a:p>
            <a:pPr marL="285750" indent="-285750">
              <a:buChar char="•"/>
            </a:pPr>
            <a:r>
              <a:rPr lang="es-MX" sz="2000">
                <a:solidFill>
                  <a:schemeClr val="accent2"/>
                </a:solidFill>
              </a:rPr>
              <a:t>Fácil administración</a:t>
            </a:r>
          </a:p>
        </p:txBody>
      </p:sp>
      <p:sp>
        <p:nvSpPr>
          <p:cNvPr id="11" name="Google Shape;1994;p86">
            <a:extLst>
              <a:ext uri="{FF2B5EF4-FFF2-40B4-BE49-F238E27FC236}">
                <a16:creationId xmlns:a16="http://schemas.microsoft.com/office/drawing/2014/main" id="{60953209-94CB-AEDB-A8CA-9F68D9A0FC45}"/>
              </a:ext>
            </a:extLst>
          </p:cNvPr>
          <p:cNvSpPr/>
          <p:nvPr/>
        </p:nvSpPr>
        <p:spPr>
          <a:xfrm flipH="1">
            <a:off x="1343667" y="3407834"/>
            <a:ext cx="1800000" cy="720000"/>
          </a:xfrm>
          <a:prstGeom prst="roundRect">
            <a:avLst/>
          </a:prstGeom>
          <a:solidFill>
            <a:schemeClr val="accent3"/>
          </a:solidFill>
          <a:ln w="57150"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rgbClr val="FFFFFF"/>
                </a:solidFill>
              </a:rPr>
              <a:t>Desventajas</a:t>
            </a:r>
            <a:endParaRPr sz="2000" b="1" err="1">
              <a:solidFill>
                <a:srgbClr val="FFFFFF"/>
              </a:solidFill>
            </a:endParaRPr>
          </a:p>
        </p:txBody>
      </p:sp>
      <p:sp>
        <p:nvSpPr>
          <p:cNvPr id="13" name="Google Shape;1994;p86">
            <a:extLst>
              <a:ext uri="{FF2B5EF4-FFF2-40B4-BE49-F238E27FC236}">
                <a16:creationId xmlns:a16="http://schemas.microsoft.com/office/drawing/2014/main" id="{72DD65C3-0D00-873E-A4BA-3AE4DB53B0D4}"/>
              </a:ext>
            </a:extLst>
          </p:cNvPr>
          <p:cNvSpPr/>
          <p:nvPr/>
        </p:nvSpPr>
        <p:spPr>
          <a:xfrm flipH="1">
            <a:off x="3482333" y="3032778"/>
            <a:ext cx="4731583" cy="1460832"/>
          </a:xfrm>
          <a:prstGeom prst="roundRect">
            <a:avLst/>
          </a:prstGeom>
          <a:solidFill>
            <a:srgbClr val="EDECDF"/>
          </a:solidFill>
          <a:ln w="57150"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har char="•"/>
            </a:pPr>
            <a:r>
              <a:rPr lang="es-MX" sz="2000" dirty="0">
                <a:solidFill>
                  <a:schemeClr val="accent2"/>
                </a:solidFill>
              </a:rPr>
              <a:t>Poca flexibilidad</a:t>
            </a:r>
            <a:endParaRPr lang="es-MX" dirty="0">
              <a:solidFill>
                <a:schemeClr val="accent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8B1A9E-6F53-A7C6-440E-8245495143DD}"/>
              </a:ext>
            </a:extLst>
          </p:cNvPr>
          <p:cNvSpPr txBox="1"/>
          <p:nvPr/>
        </p:nvSpPr>
        <p:spPr>
          <a:xfrm>
            <a:off x="8501062" y="4905374"/>
            <a:ext cx="756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2231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1363757" y="1960425"/>
            <a:ext cx="6408083" cy="1213800"/>
          </a:xfrm>
        </p:spPr>
        <p:txBody>
          <a:bodyPr/>
          <a:lstStyle/>
          <a:p>
            <a:r>
              <a:rPr lang="es-MX"/>
              <a:t>Análisis y discusión de resultados</a:t>
            </a:r>
          </a:p>
        </p:txBody>
      </p:sp>
      <p:sp>
        <p:nvSpPr>
          <p:cNvPr id="22" name="Título 21"/>
          <p:cNvSpPr>
            <a:spLocks noGrp="1"/>
          </p:cNvSpPr>
          <p:nvPr>
            <p:ph type="title" idx="2"/>
          </p:nvPr>
        </p:nvSpPr>
        <p:spPr>
          <a:xfrm>
            <a:off x="2061322" y="830356"/>
            <a:ext cx="4920503" cy="1129756"/>
          </a:xfrm>
        </p:spPr>
        <p:txBody>
          <a:bodyPr/>
          <a:lstStyle/>
          <a:p>
            <a:r>
              <a:rPr lang="es-MX"/>
              <a:t>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0C1040-FB2C-7036-C4CA-DD9CB854362A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2305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8195374-F1D6-EC49-CEEC-D4F7B5C7E9FC}"/>
              </a:ext>
            </a:extLst>
          </p:cNvPr>
          <p:cNvSpPr/>
          <p:nvPr/>
        </p:nvSpPr>
        <p:spPr>
          <a:xfrm>
            <a:off x="1460922" y="1064602"/>
            <a:ext cx="2854873" cy="37578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9D88F5F-3880-3F63-EC84-7327D08E2649}"/>
              </a:ext>
            </a:extLst>
          </p:cNvPr>
          <p:cNvSpPr/>
          <p:nvPr/>
        </p:nvSpPr>
        <p:spPr>
          <a:xfrm>
            <a:off x="4823082" y="1047268"/>
            <a:ext cx="2851721" cy="377672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13250" y="210486"/>
            <a:ext cx="7717500" cy="541500"/>
          </a:xfrm>
        </p:spPr>
        <p:txBody>
          <a:bodyPr/>
          <a:lstStyle/>
          <a:p>
            <a:r>
              <a:rPr lang="es-MX"/>
              <a:t>4. Análisis y discusión de los resultados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3"/>
          </p:nvPr>
        </p:nvSpPr>
        <p:spPr>
          <a:xfrm>
            <a:off x="1918477" y="1169736"/>
            <a:ext cx="2200421" cy="454500"/>
          </a:xfrm>
        </p:spPr>
        <p:txBody>
          <a:bodyPr/>
          <a:lstStyle/>
          <a:p>
            <a:r>
              <a:rPr lang="es-MX"/>
              <a:t>Gestión del proyecto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4"/>
          </p:nvPr>
        </p:nvSpPr>
        <p:spPr>
          <a:xfrm>
            <a:off x="5410088" y="1119309"/>
            <a:ext cx="2227210" cy="462904"/>
          </a:xfrm>
        </p:spPr>
        <p:txBody>
          <a:bodyPr/>
          <a:lstStyle/>
          <a:p>
            <a:r>
              <a:rPr lang="es-MX"/>
              <a:t>Desarrollo del proyecto</a:t>
            </a:r>
          </a:p>
        </p:txBody>
      </p:sp>
      <p:sp>
        <p:nvSpPr>
          <p:cNvPr id="11" name="Subtítulo 10"/>
          <p:cNvSpPr>
            <a:spLocks noGrp="1"/>
          </p:cNvSpPr>
          <p:nvPr>
            <p:ph type="subTitle" idx="8"/>
          </p:nvPr>
        </p:nvSpPr>
        <p:spPr>
          <a:xfrm>
            <a:off x="4910028" y="1880886"/>
            <a:ext cx="2727271" cy="2306769"/>
          </a:xfrm>
        </p:spPr>
        <p:txBody>
          <a:bodyPr/>
          <a:lstStyle/>
          <a:p>
            <a:r>
              <a:rPr lang="es-MX" sz="2000">
                <a:latin typeface="Arial"/>
              </a:rPr>
              <a:t>-Requerimientos</a:t>
            </a:r>
          </a:p>
          <a:p>
            <a:r>
              <a:rPr lang="es-MX" sz="2000">
                <a:latin typeface="Arial"/>
              </a:rPr>
              <a:t>-Diseño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Arquitectura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Base de datos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Diagramas UML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Casos de uso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Prototipos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Plan de pruebas</a:t>
            </a:r>
          </a:p>
        </p:txBody>
      </p:sp>
      <p:sp>
        <p:nvSpPr>
          <p:cNvPr id="12" name="Título 11"/>
          <p:cNvSpPr>
            <a:spLocks noGrp="1"/>
          </p:cNvSpPr>
          <p:nvPr>
            <p:ph type="title" idx="9"/>
          </p:nvPr>
        </p:nvSpPr>
        <p:spPr>
          <a:xfrm>
            <a:off x="1502873" y="1213334"/>
            <a:ext cx="596400" cy="411300"/>
          </a:xfrm>
        </p:spPr>
        <p:txBody>
          <a:bodyPr/>
          <a:lstStyle/>
          <a:p>
            <a:r>
              <a:rPr lang="es-MX"/>
              <a:t>4.1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 idx="13"/>
          </p:nvPr>
        </p:nvSpPr>
        <p:spPr>
          <a:xfrm>
            <a:off x="4863738" y="1288972"/>
            <a:ext cx="680444" cy="394491"/>
          </a:xfrm>
        </p:spPr>
        <p:txBody>
          <a:bodyPr/>
          <a:lstStyle/>
          <a:p>
            <a:r>
              <a:rPr lang="es-MX"/>
              <a:t>4.2</a:t>
            </a:r>
          </a:p>
        </p:txBody>
      </p:sp>
      <p:sp>
        <p:nvSpPr>
          <p:cNvPr id="42" name="Subtítulo 10">
            <a:extLst>
              <a:ext uri="{FF2B5EF4-FFF2-40B4-BE49-F238E27FC236}">
                <a16:creationId xmlns:a16="http://schemas.microsoft.com/office/drawing/2014/main" id="{F92008AB-3DF3-EE64-2949-CC49BD4673DB}"/>
              </a:ext>
            </a:extLst>
          </p:cNvPr>
          <p:cNvSpPr txBox="1">
            <a:spLocks/>
          </p:cNvSpPr>
          <p:nvPr/>
        </p:nvSpPr>
        <p:spPr>
          <a:xfrm>
            <a:off x="1423318" y="2075308"/>
            <a:ext cx="2928976" cy="12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600" b="0" i="0" u="none" strike="noStrike" cap="none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s-MX" sz="2000">
                <a:latin typeface="Arial"/>
              </a:rPr>
              <a:t>-Análisis de lo planeado</a:t>
            </a:r>
          </a:p>
          <a:p>
            <a:r>
              <a:rPr lang="es-MX" sz="2000">
                <a:latin typeface="Arial"/>
              </a:rPr>
              <a:t>-Desviaciones ejecutadas</a:t>
            </a:r>
          </a:p>
          <a:p>
            <a:r>
              <a:rPr lang="es-MX" sz="2000">
                <a:latin typeface="Arial"/>
              </a:rPr>
              <a:t>-Matriz de trazabilidad</a:t>
            </a:r>
          </a:p>
          <a:p>
            <a:r>
              <a:rPr lang="es-MX" sz="2000">
                <a:latin typeface="Arial"/>
              </a:rPr>
              <a:t>-Control de versiones</a:t>
            </a:r>
          </a:p>
          <a:p>
            <a:r>
              <a:rPr lang="es-MX" sz="2000">
                <a:latin typeface="Arial"/>
              </a:rPr>
              <a:t>-Minutas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C47FCD1-E5A0-823E-4CED-15BDA740D397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85884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8195374-F1D6-EC49-CEEC-D4F7B5C7E9FC}"/>
              </a:ext>
            </a:extLst>
          </p:cNvPr>
          <p:cNvSpPr/>
          <p:nvPr/>
        </p:nvSpPr>
        <p:spPr>
          <a:xfrm>
            <a:off x="1797098" y="2190792"/>
            <a:ext cx="5107255" cy="263163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800785" y="531675"/>
            <a:ext cx="5105400" cy="1213800"/>
          </a:xfrm>
        </p:spPr>
        <p:txBody>
          <a:bodyPr/>
          <a:lstStyle/>
          <a:p>
            <a:r>
              <a:rPr lang="es-MX"/>
              <a:t>4.1 Gestión del proyecto</a:t>
            </a:r>
          </a:p>
        </p:txBody>
      </p:sp>
      <p:sp>
        <p:nvSpPr>
          <p:cNvPr id="42" name="Subtítulo 10">
            <a:extLst>
              <a:ext uri="{FF2B5EF4-FFF2-40B4-BE49-F238E27FC236}">
                <a16:creationId xmlns:a16="http://schemas.microsoft.com/office/drawing/2014/main" id="{F92008AB-3DF3-EE64-2949-CC49BD4673DB}"/>
              </a:ext>
            </a:extLst>
          </p:cNvPr>
          <p:cNvSpPr txBox="1">
            <a:spLocks/>
          </p:cNvSpPr>
          <p:nvPr/>
        </p:nvSpPr>
        <p:spPr>
          <a:xfrm>
            <a:off x="2020031" y="2302227"/>
            <a:ext cx="4534218" cy="178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600" b="0" i="0" u="none" strike="noStrike" cap="none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s-MX" sz="2400">
                <a:latin typeface="Arial"/>
              </a:rPr>
              <a:t>-Análisis de lo planeado</a:t>
            </a:r>
          </a:p>
          <a:p>
            <a:r>
              <a:rPr lang="es-MX" sz="2400">
                <a:latin typeface="Arial"/>
              </a:rPr>
              <a:t>-Desviaciones ejecutadas</a:t>
            </a:r>
          </a:p>
          <a:p>
            <a:r>
              <a:rPr lang="es-MX" sz="2400">
                <a:latin typeface="Arial"/>
              </a:rPr>
              <a:t>-Matriz de trazabilidad</a:t>
            </a:r>
          </a:p>
          <a:p>
            <a:r>
              <a:rPr lang="es-MX" sz="2400">
                <a:latin typeface="Arial"/>
              </a:rPr>
              <a:t>-Control de versiones</a:t>
            </a:r>
          </a:p>
          <a:p>
            <a:r>
              <a:rPr lang="es-MX" sz="2400">
                <a:latin typeface="Arial"/>
              </a:rPr>
              <a:t>-Minutas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478764-7209-9C37-6DA3-FEFE200460B9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75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438981"/>
            <a:ext cx="7717500" cy="541500"/>
          </a:xfrm>
        </p:spPr>
        <p:txBody>
          <a:bodyPr/>
          <a:lstStyle/>
          <a:p>
            <a:r>
              <a:rPr lang="es-ES"/>
              <a:t>Análisis de lo planeado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3465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F73C42-3E4E-D7B2-EF0B-AF4DAAF18A23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9C93AD-D0EB-E0A4-A1FC-C5627ADD9A0C}"/>
              </a:ext>
            </a:extLst>
          </p:cNvPr>
          <p:cNvSpPr txBox="1"/>
          <p:nvPr/>
        </p:nvSpPr>
        <p:spPr>
          <a:xfrm>
            <a:off x="1988008" y="3645654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dirty="0"/>
              <a:t>Fuente: Reporte Pág. --</a:t>
            </a:r>
            <a:endParaRPr lang="es-MX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5" y="980481"/>
            <a:ext cx="8784230" cy="21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0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53566" y="1058451"/>
            <a:ext cx="7717500" cy="3416400"/>
          </a:xfrm>
        </p:spPr>
        <p:txBody>
          <a:bodyPr/>
          <a:lstStyle/>
          <a:p>
            <a:pPr marL="152400" indent="0">
              <a:buNone/>
            </a:pPr>
            <a:r>
              <a:rPr lang="es-ES" sz="2000" dirty="0">
                <a:latin typeface="Arial"/>
              </a:rPr>
              <a:t>R-004 Perdida de modelos 3D</a:t>
            </a:r>
          </a:p>
          <a:p>
            <a:pPr marL="152400" indent="0">
              <a:buNone/>
            </a:pPr>
            <a:r>
              <a:rPr lang="es-ES" sz="2000" dirty="0">
                <a:latin typeface="Arial"/>
              </a:rPr>
              <a:t>R-010 No poder hacer junta con el equipo</a:t>
            </a:r>
          </a:p>
          <a:p>
            <a:pPr marL="152400" indent="0">
              <a:buNone/>
            </a:pPr>
            <a:r>
              <a:rPr lang="es-ES" sz="2000" u="sng" dirty="0">
                <a:latin typeface="Arial"/>
              </a:rPr>
              <a:t>R-013 Falta de conocimientos</a:t>
            </a:r>
            <a:r>
              <a:rPr lang="es-ES" sz="2000" dirty="0">
                <a:latin typeface="Arial"/>
              </a:rPr>
              <a:t> (7)</a:t>
            </a:r>
          </a:p>
          <a:p>
            <a:pPr marL="152400" indent="0">
              <a:buNone/>
            </a:pPr>
            <a:r>
              <a:rPr lang="es-ES" sz="2000" dirty="0">
                <a:latin typeface="Arial"/>
              </a:rPr>
              <a:t>R-040 No tener el equipo necesario</a:t>
            </a:r>
          </a:p>
          <a:p>
            <a:pPr marL="152400" indent="0">
              <a:buNone/>
            </a:pPr>
            <a:r>
              <a:rPr lang="es-ES" sz="2000" dirty="0">
                <a:latin typeface="Arial"/>
              </a:rPr>
              <a:t>R-041 Problemas con repositorio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Desviaciones ejecutadas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F22922-206D-2FA5-4B7E-2FB47DD469C9}"/>
              </a:ext>
            </a:extLst>
          </p:cNvPr>
          <p:cNvSpPr txBox="1"/>
          <p:nvPr/>
        </p:nvSpPr>
        <p:spPr>
          <a:xfrm>
            <a:off x="8680979" y="4810125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277BF0-4AD8-9D6A-B385-B5EE0CB6259F}"/>
              </a:ext>
            </a:extLst>
          </p:cNvPr>
          <p:cNvSpPr txBox="1"/>
          <p:nvPr/>
        </p:nvSpPr>
        <p:spPr>
          <a:xfrm>
            <a:off x="3133494" y="4630205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dirty="0"/>
              <a:t>Fuente: Reporte, Apéndice -, Pág. --</a:t>
            </a:r>
            <a:endParaRPr lang="es-MX" sz="1600" dirty="0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A8128B82-9989-2160-3BC3-F5535728C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80" b="-654"/>
          <a:stretch/>
        </p:blipFill>
        <p:spPr>
          <a:xfrm>
            <a:off x="5575698" y="2377083"/>
            <a:ext cx="2074840" cy="20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1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BD69C24-D4D3-12A6-B368-BD00C39F1D34}"/>
              </a:ext>
            </a:extLst>
          </p:cNvPr>
          <p:cNvSpPr/>
          <p:nvPr/>
        </p:nvSpPr>
        <p:spPr>
          <a:xfrm>
            <a:off x="6310499" y="3005585"/>
            <a:ext cx="2638985" cy="1411941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B8156F5-E148-493A-25A0-C54D1847608A}"/>
              </a:ext>
            </a:extLst>
          </p:cNvPr>
          <p:cNvSpPr/>
          <p:nvPr/>
        </p:nvSpPr>
        <p:spPr>
          <a:xfrm>
            <a:off x="368349" y="2656731"/>
            <a:ext cx="2596963" cy="179013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BD22695-AFBA-410A-49FC-75CD3B7A464F}"/>
              </a:ext>
            </a:extLst>
          </p:cNvPr>
          <p:cNvSpPr/>
          <p:nvPr/>
        </p:nvSpPr>
        <p:spPr>
          <a:xfrm>
            <a:off x="6366342" y="640836"/>
            <a:ext cx="2386852" cy="176492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8195374-F1D6-EC49-CEEC-D4F7B5C7E9FC}"/>
              </a:ext>
            </a:extLst>
          </p:cNvPr>
          <p:cNvSpPr/>
          <p:nvPr/>
        </p:nvSpPr>
        <p:spPr>
          <a:xfrm>
            <a:off x="368349" y="703213"/>
            <a:ext cx="2653167" cy="15894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9D88F5F-3880-3F63-EC84-7327D08E2649}"/>
              </a:ext>
            </a:extLst>
          </p:cNvPr>
          <p:cNvSpPr/>
          <p:nvPr/>
        </p:nvSpPr>
        <p:spPr>
          <a:xfrm>
            <a:off x="3335500" y="1097694"/>
            <a:ext cx="2759273" cy="176807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6660083" y="3535616"/>
            <a:ext cx="2137912" cy="1029300"/>
          </a:xfrm>
        </p:spPr>
        <p:txBody>
          <a:bodyPr/>
          <a:lstStyle/>
          <a:p>
            <a:r>
              <a:rPr lang="es-MX" dirty="0">
                <a:solidFill>
                  <a:schemeClr val="tx2"/>
                </a:solidFill>
                <a:latin typeface="Arial"/>
              </a:rPr>
              <a:t>-Conclusiones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2"/>
          </p:nvPr>
        </p:nvSpPr>
        <p:spPr>
          <a:xfrm>
            <a:off x="450840" y="3571400"/>
            <a:ext cx="2612235" cy="663183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  <a:latin typeface="Arial"/>
              </a:rPr>
              <a:t>-Análisis y discusión de los resultados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13250" y="210486"/>
            <a:ext cx="7717500" cy="541500"/>
          </a:xfrm>
        </p:spPr>
        <p:txBody>
          <a:bodyPr/>
          <a:lstStyle/>
          <a:p>
            <a:r>
              <a:rPr lang="es-MX"/>
              <a:t>Tabla de contenido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3"/>
          </p:nvPr>
        </p:nvSpPr>
        <p:spPr>
          <a:xfrm>
            <a:off x="641006" y="791537"/>
            <a:ext cx="2200421" cy="454500"/>
          </a:xfrm>
        </p:spPr>
        <p:txBody>
          <a:bodyPr/>
          <a:lstStyle/>
          <a:p>
            <a:r>
              <a:rPr lang="es-MX"/>
              <a:t>Definición del problema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4"/>
          </p:nvPr>
        </p:nvSpPr>
        <p:spPr>
          <a:xfrm>
            <a:off x="3687184" y="1052074"/>
            <a:ext cx="2227210" cy="454500"/>
          </a:xfrm>
        </p:spPr>
        <p:txBody>
          <a:bodyPr/>
          <a:lstStyle/>
          <a:p>
            <a:r>
              <a:rPr lang="es-MX"/>
              <a:t>Descripción del proyecto</a:t>
            </a:r>
          </a:p>
        </p:txBody>
      </p:sp>
      <p:sp>
        <p:nvSpPr>
          <p:cNvPr id="8" name="Subtítulo 7"/>
          <p:cNvSpPr>
            <a:spLocks noGrp="1"/>
          </p:cNvSpPr>
          <p:nvPr>
            <p:ph type="subTitle" idx="5"/>
          </p:nvPr>
        </p:nvSpPr>
        <p:spPr>
          <a:xfrm>
            <a:off x="966660" y="2851013"/>
            <a:ext cx="1700358" cy="722391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Análisis de</a:t>
            </a:r>
          </a:p>
          <a:p>
            <a:r>
              <a:rPr lang="es-MX" dirty="0">
                <a:solidFill>
                  <a:schemeClr val="tx1"/>
                </a:solidFill>
              </a:rPr>
              <a:t> resultados</a:t>
            </a:r>
          </a:p>
        </p:txBody>
      </p:sp>
      <p:sp>
        <p:nvSpPr>
          <p:cNvPr id="9" name="Subtítulo 8"/>
          <p:cNvSpPr>
            <a:spLocks noGrp="1"/>
          </p:cNvSpPr>
          <p:nvPr>
            <p:ph type="subTitle" idx="6"/>
          </p:nvPr>
        </p:nvSpPr>
        <p:spPr>
          <a:xfrm>
            <a:off x="6723116" y="3097301"/>
            <a:ext cx="1923600" cy="454500"/>
          </a:xfrm>
        </p:spPr>
        <p:txBody>
          <a:bodyPr/>
          <a:lstStyle/>
          <a:p>
            <a:r>
              <a:rPr lang="es-MX">
                <a:solidFill>
                  <a:schemeClr val="tx2"/>
                </a:solidFill>
              </a:rPr>
              <a:t>Conclusiones</a:t>
            </a:r>
          </a:p>
        </p:txBody>
      </p:sp>
      <p:sp>
        <p:nvSpPr>
          <p:cNvPr id="10" name="Subtítulo 9"/>
          <p:cNvSpPr>
            <a:spLocks noGrp="1"/>
          </p:cNvSpPr>
          <p:nvPr>
            <p:ph type="subTitle" idx="7"/>
          </p:nvPr>
        </p:nvSpPr>
        <p:spPr>
          <a:xfrm>
            <a:off x="405684" y="1504792"/>
            <a:ext cx="2667914" cy="1062916"/>
          </a:xfrm>
        </p:spPr>
        <p:txBody>
          <a:bodyPr/>
          <a:lstStyle/>
          <a:p>
            <a:r>
              <a:rPr lang="es-MX">
                <a:latin typeface="Arial"/>
              </a:rPr>
              <a:t>-Definición del problema</a:t>
            </a:r>
          </a:p>
          <a:p>
            <a:r>
              <a:rPr lang="es-MX">
                <a:latin typeface="Arial"/>
              </a:rPr>
              <a:t>-Estado del arte</a:t>
            </a:r>
          </a:p>
        </p:txBody>
      </p:sp>
      <p:sp>
        <p:nvSpPr>
          <p:cNvPr id="11" name="Subtítulo 10"/>
          <p:cNvSpPr>
            <a:spLocks noGrp="1"/>
          </p:cNvSpPr>
          <p:nvPr>
            <p:ph type="subTitle" idx="8"/>
          </p:nvPr>
        </p:nvSpPr>
        <p:spPr>
          <a:xfrm>
            <a:off x="3329998" y="1729607"/>
            <a:ext cx="2752484" cy="1029300"/>
          </a:xfrm>
        </p:spPr>
        <p:txBody>
          <a:bodyPr/>
          <a:lstStyle/>
          <a:p>
            <a:r>
              <a:rPr lang="es-MX">
                <a:latin typeface="Arial"/>
              </a:rPr>
              <a:t>-Descripción del proyecto</a:t>
            </a:r>
          </a:p>
          <a:p>
            <a:r>
              <a:rPr lang="es-MX">
                <a:latin typeface="Arial"/>
              </a:rPr>
              <a:t>-Objetivos</a:t>
            </a:r>
          </a:p>
          <a:p>
            <a:r>
              <a:rPr lang="es-MX">
                <a:latin typeface="Arial"/>
              </a:rPr>
              <a:t>-Justificación</a:t>
            </a:r>
          </a:p>
        </p:txBody>
      </p:sp>
      <p:sp>
        <p:nvSpPr>
          <p:cNvPr id="12" name="Título 11"/>
          <p:cNvSpPr>
            <a:spLocks noGrp="1"/>
          </p:cNvSpPr>
          <p:nvPr>
            <p:ph type="title" idx="9"/>
          </p:nvPr>
        </p:nvSpPr>
        <p:spPr>
          <a:xfrm>
            <a:off x="301042" y="818326"/>
            <a:ext cx="596400" cy="411300"/>
          </a:xfrm>
        </p:spPr>
        <p:txBody>
          <a:bodyPr/>
          <a:lstStyle/>
          <a:p>
            <a:r>
              <a:rPr lang="es-MX"/>
              <a:t>1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 idx="13"/>
          </p:nvPr>
        </p:nvSpPr>
        <p:spPr>
          <a:xfrm>
            <a:off x="3334134" y="1255355"/>
            <a:ext cx="596400" cy="411300"/>
          </a:xfrm>
        </p:spPr>
        <p:txBody>
          <a:bodyPr/>
          <a:lstStyle/>
          <a:p>
            <a:r>
              <a:rPr lang="es-MX"/>
              <a:t>2</a:t>
            </a:r>
          </a:p>
        </p:txBody>
      </p:sp>
      <p:sp>
        <p:nvSpPr>
          <p:cNvPr id="14" name="Título 13"/>
          <p:cNvSpPr>
            <a:spLocks noGrp="1"/>
          </p:cNvSpPr>
          <p:nvPr>
            <p:ph type="title" idx="14"/>
          </p:nvPr>
        </p:nvSpPr>
        <p:spPr>
          <a:xfrm>
            <a:off x="550531" y="2911934"/>
            <a:ext cx="596400" cy="411300"/>
          </a:xfrm>
        </p:spPr>
        <p:txBody>
          <a:bodyPr/>
          <a:lstStyle/>
          <a:p>
            <a:r>
              <a:rPr lang="es-MX" dirty="0"/>
              <a:t>4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 idx="15"/>
          </p:nvPr>
        </p:nvSpPr>
        <p:spPr>
          <a:xfrm>
            <a:off x="6364288" y="3124079"/>
            <a:ext cx="596400" cy="411300"/>
          </a:xfrm>
        </p:spPr>
        <p:txBody>
          <a:bodyPr/>
          <a:lstStyle/>
          <a:p>
            <a:r>
              <a:rPr lang="es-MX" dirty="0"/>
              <a:t>6</a:t>
            </a:r>
          </a:p>
        </p:txBody>
      </p:sp>
      <p:sp>
        <p:nvSpPr>
          <p:cNvPr id="17" name="Subtítulo 16"/>
          <p:cNvSpPr>
            <a:spLocks noGrp="1"/>
          </p:cNvSpPr>
          <p:nvPr>
            <p:ph type="subTitle" idx="17"/>
          </p:nvPr>
        </p:nvSpPr>
        <p:spPr>
          <a:xfrm>
            <a:off x="6363092" y="744263"/>
            <a:ext cx="2173630" cy="713460"/>
          </a:xfrm>
        </p:spPr>
        <p:txBody>
          <a:bodyPr/>
          <a:lstStyle/>
          <a:p>
            <a:pPr algn="ctr"/>
            <a:r>
              <a:rPr lang="es-MX"/>
              <a:t>Marco</a:t>
            </a:r>
          </a:p>
          <a:p>
            <a:pPr algn="ctr"/>
            <a:r>
              <a:rPr lang="es-MX"/>
              <a:t> Metodológico</a:t>
            </a:r>
          </a:p>
        </p:txBody>
      </p:sp>
      <p:sp>
        <p:nvSpPr>
          <p:cNvPr id="19" name="Subtítulo 18"/>
          <p:cNvSpPr>
            <a:spLocks noGrp="1"/>
          </p:cNvSpPr>
          <p:nvPr>
            <p:ph type="subTitle" idx="19"/>
          </p:nvPr>
        </p:nvSpPr>
        <p:spPr>
          <a:xfrm>
            <a:off x="6367819" y="1454364"/>
            <a:ext cx="2274483" cy="1029300"/>
          </a:xfrm>
        </p:spPr>
        <p:txBody>
          <a:bodyPr/>
          <a:lstStyle/>
          <a:p>
            <a:pPr algn="just"/>
            <a:r>
              <a:rPr lang="es-MX">
                <a:latin typeface="Arial"/>
              </a:rPr>
              <a:t>-Marco teórico</a:t>
            </a:r>
          </a:p>
          <a:p>
            <a:pPr algn="just"/>
            <a:r>
              <a:rPr lang="es-MX">
                <a:latin typeface="Arial"/>
              </a:rPr>
              <a:t>-Marco metodológico</a:t>
            </a:r>
          </a:p>
        </p:txBody>
      </p:sp>
      <p:sp>
        <p:nvSpPr>
          <p:cNvPr id="20" name="Título 19"/>
          <p:cNvSpPr>
            <a:spLocks noGrp="1"/>
          </p:cNvSpPr>
          <p:nvPr>
            <p:ph type="title" idx="20"/>
          </p:nvPr>
        </p:nvSpPr>
        <p:spPr>
          <a:xfrm>
            <a:off x="6310499" y="854045"/>
            <a:ext cx="596400" cy="411300"/>
          </a:xfrm>
        </p:spPr>
        <p:txBody>
          <a:bodyPr/>
          <a:lstStyle/>
          <a:p>
            <a:r>
              <a:rPr lang="es-MX"/>
              <a:t>3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1A93BB6-D4B8-E648-6421-D44F2A6F9631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4" name="Rectángulo: esquinas redondeadas 17">
            <a:extLst>
              <a:ext uri="{FF2B5EF4-FFF2-40B4-BE49-F238E27FC236}">
                <a16:creationId xmlns:a16="http://schemas.microsoft.com/office/drawing/2014/main" id="{7BD69C24-D4D3-12A6-B368-BD00C39F1D34}"/>
              </a:ext>
            </a:extLst>
          </p:cNvPr>
          <p:cNvSpPr/>
          <p:nvPr/>
        </p:nvSpPr>
        <p:spPr>
          <a:xfrm>
            <a:off x="3314896" y="3124079"/>
            <a:ext cx="2638985" cy="15774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Título 14"/>
          <p:cNvSpPr>
            <a:spLocks noGrp="1"/>
          </p:cNvSpPr>
          <p:nvPr>
            <p:ph type="title" idx="15"/>
          </p:nvPr>
        </p:nvSpPr>
        <p:spPr>
          <a:xfrm>
            <a:off x="3309689" y="3211480"/>
            <a:ext cx="596400" cy="411300"/>
          </a:xfrm>
        </p:spPr>
        <p:txBody>
          <a:bodyPr/>
          <a:lstStyle/>
          <a:p>
            <a:r>
              <a:rPr lang="es-MX" dirty="0"/>
              <a:t>5</a:t>
            </a:r>
          </a:p>
        </p:txBody>
      </p:sp>
      <p:sp>
        <p:nvSpPr>
          <p:cNvPr id="28" name="Subtítulo 7"/>
          <p:cNvSpPr>
            <a:spLocks noGrp="1"/>
          </p:cNvSpPr>
          <p:nvPr>
            <p:ph type="subTitle" idx="5"/>
          </p:nvPr>
        </p:nvSpPr>
        <p:spPr>
          <a:xfrm>
            <a:off x="3856061" y="3261585"/>
            <a:ext cx="1700358" cy="474944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Producto</a:t>
            </a:r>
          </a:p>
        </p:txBody>
      </p:sp>
      <p:sp>
        <p:nvSpPr>
          <p:cNvPr id="29" name="Subtítulo 3"/>
          <p:cNvSpPr>
            <a:spLocks noGrp="1"/>
          </p:cNvSpPr>
          <p:nvPr>
            <p:ph type="subTitle" idx="1"/>
          </p:nvPr>
        </p:nvSpPr>
        <p:spPr>
          <a:xfrm>
            <a:off x="3731833" y="3722362"/>
            <a:ext cx="1986215" cy="842554"/>
          </a:xfrm>
        </p:spPr>
        <p:txBody>
          <a:bodyPr/>
          <a:lstStyle/>
          <a:p>
            <a:r>
              <a:rPr lang="es-MX" dirty="0">
                <a:solidFill>
                  <a:schemeClr val="tx2"/>
                </a:solidFill>
                <a:latin typeface="Arial"/>
              </a:rPr>
              <a:t>-Producto</a:t>
            </a:r>
          </a:p>
        </p:txBody>
      </p:sp>
    </p:spTree>
    <p:extLst>
      <p:ext uri="{BB962C8B-B14F-4D97-AF65-F5344CB8AC3E}">
        <p14:creationId xmlns:p14="http://schemas.microsoft.com/office/powerpoint/2010/main" val="4258736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Matriz de trazabilidad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s-ES" sz="2400" dirty="0">
              <a:latin typeface="Arial"/>
            </a:endParaRPr>
          </a:p>
          <a:p>
            <a:pPr marL="152400" indent="0">
              <a:buNone/>
            </a:pPr>
            <a:endParaRPr lang="es-ES" sz="1000" dirty="0">
              <a:latin typeface="Arial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B5C764-D1A3-77E8-0DBB-C531F554ADE7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CB2980-7EB6-6E41-376C-09762CEBCDCD}"/>
              </a:ext>
            </a:extLst>
          </p:cNvPr>
          <p:cNvSpPr txBox="1"/>
          <p:nvPr/>
        </p:nvSpPr>
        <p:spPr>
          <a:xfrm>
            <a:off x="1880673" y="4757847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dirty="0"/>
              <a:t>Fuente: Reporte, Apéndice -, Pág. --</a:t>
            </a:r>
            <a:endParaRPr lang="es-MX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31686"/>
          <a:stretch/>
        </p:blipFill>
        <p:spPr>
          <a:xfrm>
            <a:off x="1344408" y="938992"/>
            <a:ext cx="6242700" cy="37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22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B733B5E-0C73-3958-0EFB-0D29F08D48F5}"/>
              </a:ext>
            </a:extLst>
          </p:cNvPr>
          <p:cNvSpPr/>
          <p:nvPr/>
        </p:nvSpPr>
        <p:spPr>
          <a:xfrm>
            <a:off x="6889921" y="789545"/>
            <a:ext cx="1940893" cy="41612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447385"/>
            <a:ext cx="7717500" cy="541500"/>
          </a:xfrm>
        </p:spPr>
        <p:txBody>
          <a:bodyPr/>
          <a:lstStyle/>
          <a:p>
            <a:r>
              <a:rPr lang="es-ES"/>
              <a:t>Control de versiones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103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C147A8D9-8C75-0507-BB3E-CB119C94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184" y="3171370"/>
            <a:ext cx="1092784" cy="10927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B95DC74-5C15-2021-9AA4-C95734DDB9BA}"/>
              </a:ext>
            </a:extLst>
          </p:cNvPr>
          <p:cNvSpPr txBox="1"/>
          <p:nvPr/>
        </p:nvSpPr>
        <p:spPr>
          <a:xfrm>
            <a:off x="843756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21</a:t>
            </a:r>
          </a:p>
        </p:txBody>
      </p:sp>
      <p:pic>
        <p:nvPicPr>
          <p:cNvPr id="7" name="Imagen 13">
            <a:extLst>
              <a:ext uri="{FF2B5EF4-FFF2-40B4-BE49-F238E27FC236}">
                <a16:creationId xmlns:a16="http://schemas.microsoft.com/office/drawing/2014/main" id="{A90B9427-23B1-9129-3E86-260E59F7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43" y="1444868"/>
            <a:ext cx="1137048" cy="1137048"/>
          </a:xfrm>
          <a:prstGeom prst="rect">
            <a:avLst/>
          </a:prstGeom>
        </p:spPr>
      </p:pic>
      <p:pic>
        <p:nvPicPr>
          <p:cNvPr id="5" name="Imagen 9">
            <a:extLst>
              <a:ext uri="{FF2B5EF4-FFF2-40B4-BE49-F238E27FC236}">
                <a16:creationId xmlns:a16="http://schemas.microsoft.com/office/drawing/2014/main" id="{481EA278-3AE4-8988-6542-0D6FF53D6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9" y="1480578"/>
            <a:ext cx="1876425" cy="1190625"/>
          </a:xfrm>
          <a:prstGeom prst="rect">
            <a:avLst/>
          </a:prstGeom>
        </p:spPr>
      </p:pic>
      <p:pic>
        <p:nvPicPr>
          <p:cNvPr id="11" name="Imagen 12">
            <a:extLst>
              <a:ext uri="{FF2B5EF4-FFF2-40B4-BE49-F238E27FC236}">
                <a16:creationId xmlns:a16="http://schemas.microsoft.com/office/drawing/2014/main" id="{B9FC545F-740B-0B9E-28C1-BB6FCA28C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300" y="1058116"/>
            <a:ext cx="1962150" cy="15144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339" y="1022151"/>
            <a:ext cx="2019475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Minutas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3342D1C-2FB1-526D-61B8-4EE90FAA3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84928"/>
              </p:ext>
            </p:extLst>
          </p:nvPr>
        </p:nvGraphicFramePr>
        <p:xfrm>
          <a:off x="2218765" y="1949823"/>
          <a:ext cx="4852284" cy="1221358"/>
        </p:xfrm>
        <a:graphic>
          <a:graphicData uri="http://schemas.openxmlformats.org/drawingml/2006/table">
            <a:tbl>
              <a:tblPr firstRow="1" firstCol="1" bandRow="1">
                <a:tableStyleId>{9DC2BF17-3F11-4779-9A05-15599AC8FFA5}</a:tableStyleId>
              </a:tblPr>
              <a:tblGrid>
                <a:gridCol w="2875559">
                  <a:extLst>
                    <a:ext uri="{9D8B030D-6E8A-4147-A177-3AD203B41FA5}">
                      <a16:colId xmlns:a16="http://schemas.microsoft.com/office/drawing/2014/main" val="2327851278"/>
                    </a:ext>
                  </a:extLst>
                </a:gridCol>
                <a:gridCol w="1976725">
                  <a:extLst>
                    <a:ext uri="{9D8B030D-6E8A-4147-A177-3AD203B41FA5}">
                      <a16:colId xmlns:a16="http://schemas.microsoft.com/office/drawing/2014/main" val="502268577"/>
                    </a:ext>
                  </a:extLst>
                </a:gridCol>
              </a:tblGrid>
              <a:tr h="4898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b="1">
                          <a:effectLst/>
                          <a:latin typeface="Arial"/>
                        </a:rPr>
                        <a:t>Tipo de minutas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b="1">
                          <a:effectLst/>
                          <a:latin typeface="Arial"/>
                        </a:rPr>
                        <a:t>Cantidad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33690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>
                          <a:effectLst/>
                          <a:latin typeface="Arial"/>
                        </a:rPr>
                        <a:t>Equipo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0297388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/>
                        </a:rPr>
                        <a:t>Cliente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6213056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FBCA538A-035D-1087-A860-C1ABF80B93EA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22</a:t>
            </a:r>
          </a:p>
        </p:txBody>
      </p:sp>
      <p:pic>
        <p:nvPicPr>
          <p:cNvPr id="8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D029FF44-CF7E-D470-87A4-B69DA710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70" y="570726"/>
            <a:ext cx="1911164" cy="14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22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9D88F5F-3880-3F63-EC84-7327D08E2649}"/>
              </a:ext>
            </a:extLst>
          </p:cNvPr>
          <p:cNvSpPr/>
          <p:nvPr/>
        </p:nvSpPr>
        <p:spPr>
          <a:xfrm>
            <a:off x="2377398" y="2136889"/>
            <a:ext cx="4759522" cy="272799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019300" y="548484"/>
            <a:ext cx="5105400" cy="1213800"/>
          </a:xfrm>
        </p:spPr>
        <p:txBody>
          <a:bodyPr/>
          <a:lstStyle/>
          <a:p>
            <a:r>
              <a:rPr lang="es-MX"/>
              <a:t>4.2 Desarrollo del proyecto</a:t>
            </a:r>
          </a:p>
        </p:txBody>
      </p:sp>
      <p:sp>
        <p:nvSpPr>
          <p:cNvPr id="11" name="Subtítulo 10"/>
          <p:cNvSpPr>
            <a:spLocks noGrp="1"/>
          </p:cNvSpPr>
          <p:nvPr>
            <p:ph type="subTitle" idx="4294967295"/>
          </p:nvPr>
        </p:nvSpPr>
        <p:spPr>
          <a:xfrm>
            <a:off x="3239127" y="2197602"/>
            <a:ext cx="3029883" cy="2673804"/>
          </a:xfrm>
        </p:spPr>
        <p:txBody>
          <a:bodyPr/>
          <a:lstStyle/>
          <a:p>
            <a:pPr marL="114300" indent="0">
              <a:buNone/>
            </a:pPr>
            <a:r>
              <a:rPr lang="es-MX" sz="2000" dirty="0">
                <a:latin typeface="Arial"/>
              </a:rPr>
              <a:t>-Requerimientos</a:t>
            </a:r>
          </a:p>
          <a:p>
            <a:pPr marL="114300" indent="0">
              <a:buNone/>
            </a:pPr>
            <a:r>
              <a:rPr lang="es-MX" sz="2000" dirty="0">
                <a:latin typeface="Arial"/>
              </a:rPr>
              <a:t>-Diseño del sistema</a:t>
            </a:r>
          </a:p>
          <a:p>
            <a:pPr lvl="1">
              <a:buFont typeface="Arial"/>
              <a:buChar char="•"/>
            </a:pPr>
            <a:r>
              <a:rPr lang="es-MX" sz="2000" dirty="0">
                <a:latin typeface="Arial"/>
              </a:rPr>
              <a:t>Arquitectura</a:t>
            </a:r>
          </a:p>
          <a:p>
            <a:pPr lvl="1">
              <a:buFont typeface="Arial"/>
              <a:buChar char="•"/>
            </a:pPr>
            <a:r>
              <a:rPr lang="es-MX" sz="2000" dirty="0">
                <a:latin typeface="Arial"/>
              </a:rPr>
              <a:t>Base de datos</a:t>
            </a:r>
          </a:p>
          <a:p>
            <a:pPr lvl="1">
              <a:buFont typeface="Arial"/>
              <a:buChar char="•"/>
            </a:pPr>
            <a:r>
              <a:rPr lang="es-MX" sz="2000" dirty="0">
                <a:latin typeface="Arial"/>
              </a:rPr>
              <a:t>Diagramas UML</a:t>
            </a:r>
          </a:p>
          <a:p>
            <a:pPr lvl="1">
              <a:buFont typeface="Arial"/>
              <a:buChar char="•"/>
            </a:pPr>
            <a:r>
              <a:rPr lang="es-MX" sz="2000" dirty="0">
                <a:latin typeface="Arial"/>
              </a:rPr>
              <a:t>Casos de uso</a:t>
            </a:r>
          </a:p>
          <a:p>
            <a:pPr lvl="1">
              <a:buFont typeface="Arial"/>
              <a:buChar char="•"/>
            </a:pPr>
            <a:r>
              <a:rPr lang="es-MX" sz="2000" dirty="0">
                <a:latin typeface="Arial"/>
              </a:rPr>
              <a:t>Prototipos</a:t>
            </a:r>
          </a:p>
          <a:p>
            <a:pPr lvl="1">
              <a:buFont typeface="Arial"/>
              <a:buChar char="•"/>
            </a:pPr>
            <a:r>
              <a:rPr lang="es-MX" sz="2000" dirty="0">
                <a:latin typeface="Arial"/>
              </a:rPr>
              <a:t>Plan de pruebas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D71D4F-3488-63AD-B444-E5FD2CF47199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35605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Requerimientos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984601-B524-B093-5DF4-04BEE721B995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24</a:t>
            </a:r>
          </a:p>
        </p:txBody>
      </p:sp>
      <p:pic>
        <p:nvPicPr>
          <p:cNvPr id="8" name="Imagen 8" descr="Tabla&#10;&#10;Descripción generada automáticamente">
            <a:extLst>
              <a:ext uri="{FF2B5EF4-FFF2-40B4-BE49-F238E27FC236}">
                <a16:creationId xmlns:a16="http://schemas.microsoft.com/office/drawing/2014/main" id="{9A2E5D27-5D94-6CB5-71A6-FAED4F7E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05" y="1316212"/>
            <a:ext cx="4274388" cy="2140131"/>
          </a:xfrm>
          <a:prstGeom prst="rect">
            <a:avLst/>
          </a:prstGeom>
        </p:spPr>
      </p:pic>
      <p:pic>
        <p:nvPicPr>
          <p:cNvPr id="9" name="Imagen 9" descr="Tabla&#10;&#10;Descripción generada automáticamente">
            <a:extLst>
              <a:ext uri="{FF2B5EF4-FFF2-40B4-BE49-F238E27FC236}">
                <a16:creationId xmlns:a16="http://schemas.microsoft.com/office/drawing/2014/main" id="{BF312B01-4FF7-94A1-D95E-1BE9D39C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2" y="1316212"/>
            <a:ext cx="4274388" cy="21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5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Requerimientos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984601-B524-B093-5DF4-04BEE721B995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24</a:t>
            </a:r>
          </a:p>
        </p:txBody>
      </p:sp>
      <p:pic>
        <p:nvPicPr>
          <p:cNvPr id="8" name="Imagen 8" descr="Tabla&#10;&#10;Descripción generada automáticamente">
            <a:extLst>
              <a:ext uri="{FF2B5EF4-FFF2-40B4-BE49-F238E27FC236}">
                <a16:creationId xmlns:a16="http://schemas.microsoft.com/office/drawing/2014/main" id="{9A2E5D27-5D94-6CB5-71A6-FAED4F7E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05" y="1316212"/>
            <a:ext cx="4274388" cy="2140131"/>
          </a:xfrm>
          <a:prstGeom prst="rect">
            <a:avLst/>
          </a:prstGeom>
        </p:spPr>
      </p:pic>
      <p:pic>
        <p:nvPicPr>
          <p:cNvPr id="9" name="Imagen 9" descr="Tabla&#10;&#10;Descripción generada automáticamente">
            <a:extLst>
              <a:ext uri="{FF2B5EF4-FFF2-40B4-BE49-F238E27FC236}">
                <a16:creationId xmlns:a16="http://schemas.microsoft.com/office/drawing/2014/main" id="{BF312B01-4FF7-94A1-D95E-1BE9D39C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2" y="1316212"/>
            <a:ext cx="4274388" cy="21281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0889" y1="31625" x2="87111" y2="8375"/>
                        <a14:foregroundMark x1="73333" y1="9125" x2="84444" y2="23625"/>
                        <a14:foregroundMark x1="81556" y1="6375" x2="88556" y2="17125"/>
                        <a14:foregroundMark x1="77667" y1="4250" x2="79111" y2="7875"/>
                        <a14:foregroundMark x1="74222" y1="3750" x2="75444" y2="7625"/>
                        <a14:foregroundMark x1="75444" y1="2000" x2="75444" y2="2000"/>
                        <a14:foregroundMark x1="77000" y1="20250" x2="82111" y2="24750"/>
                        <a14:foregroundMark x1="83778" y1="21875" x2="87778" y2="24500"/>
                        <a14:foregroundMark x1="89000" y1="16875" x2="90889" y2="18625"/>
                        <a14:foregroundMark x1="71444" y1="14250" x2="71444" y2="14250"/>
                        <a14:foregroundMark x1="82444" y1="27500" x2="82444" y2="27500"/>
                        <a14:foregroundMark x1="8889" y1="96375" x2="16444" y2="94625"/>
                        <a14:foregroundMark x1="74778" y1="38625" x2="92222" y2="21750"/>
                        <a14:foregroundMark x1="8000" y1="96125" x2="10333" y2="84500"/>
                        <a14:foregroundMark x1="65000" y1="18000" x2="74667" y2="5375"/>
                        <a14:foregroundMark x1="53778" y1="28625" x2="75889" y2="14250"/>
                        <a14:backgroundMark x1="9667" y1="48875" x2="22778" y2="26500"/>
                        <a14:backgroundMark x1="11444" y1="62250" x2="45556" y2="24750"/>
                        <a14:backgroundMark x1="6889" y1="72375" x2="69556" y2="3000"/>
                        <a14:backgroundMark x1="2778" y1="66125" x2="62333" y2="2875"/>
                        <a14:backgroundMark x1="9222" y1="69375" x2="5000" y2="94000"/>
                        <a14:backgroundMark x1="12222" y1="67375" x2="8333" y2="86750"/>
                        <a14:backgroundMark x1="8778" y1="84625" x2="16222" y2="54625"/>
                        <a14:backgroundMark x1="8444" y1="85875" x2="17889" y2="51375"/>
                        <a14:backgroundMark x1="11556" y1="99375" x2="34333" y2="93375"/>
                        <a14:backgroundMark x1="34333" y1="93375" x2="93778" y2="25250"/>
                        <a14:backgroundMark x1="93778" y1="25250" x2="97556" y2="16500"/>
                        <a14:backgroundMark x1="95222" y1="18500" x2="88889" y2="3875"/>
                        <a14:backgroundMark x1="83000" y1="1625" x2="78111" y2="125"/>
                        <a14:backgroundMark x1="5444" y1="98500" x2="15111" y2="63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42" y="1561302"/>
            <a:ext cx="930974" cy="827532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804672" y="3017520"/>
            <a:ext cx="3557016" cy="91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0889" y1="31625" x2="87111" y2="8375"/>
                        <a14:foregroundMark x1="73333" y1="9125" x2="84444" y2="23625"/>
                        <a14:foregroundMark x1="81556" y1="6375" x2="88556" y2="17125"/>
                        <a14:foregroundMark x1="77667" y1="4250" x2="79111" y2="7875"/>
                        <a14:foregroundMark x1="74222" y1="3750" x2="75444" y2="7625"/>
                        <a14:foregroundMark x1="75444" y1="2000" x2="75444" y2="2000"/>
                        <a14:foregroundMark x1="77000" y1="20250" x2="82111" y2="24750"/>
                        <a14:foregroundMark x1="83778" y1="21875" x2="87778" y2="24500"/>
                        <a14:foregroundMark x1="89000" y1="16875" x2="90889" y2="18625"/>
                        <a14:foregroundMark x1="71444" y1="14250" x2="71444" y2="14250"/>
                        <a14:foregroundMark x1="82444" y1="27500" x2="82444" y2="27500"/>
                        <a14:foregroundMark x1="8889" y1="96375" x2="16444" y2="94625"/>
                        <a14:foregroundMark x1="74778" y1="38625" x2="92222" y2="21750"/>
                        <a14:foregroundMark x1="8000" y1="96125" x2="10333" y2="84500"/>
                        <a14:foregroundMark x1="65000" y1="18000" x2="74667" y2="5375"/>
                        <a14:foregroundMark x1="53778" y1="28625" x2="75889" y2="14250"/>
                        <a14:backgroundMark x1="9667" y1="48875" x2="22778" y2="26500"/>
                        <a14:backgroundMark x1="11444" y1="62250" x2="45556" y2="24750"/>
                        <a14:backgroundMark x1="6889" y1="72375" x2="69556" y2="3000"/>
                        <a14:backgroundMark x1="2778" y1="66125" x2="62333" y2="2875"/>
                        <a14:backgroundMark x1="9222" y1="69375" x2="5000" y2="94000"/>
                        <a14:backgroundMark x1="12222" y1="67375" x2="8333" y2="86750"/>
                        <a14:backgroundMark x1="8778" y1="84625" x2="16222" y2="54625"/>
                        <a14:backgroundMark x1="8444" y1="85875" x2="17889" y2="51375"/>
                        <a14:backgroundMark x1="11556" y1="99375" x2="34333" y2="93375"/>
                        <a14:backgroundMark x1="34333" y1="93375" x2="93778" y2="25250"/>
                        <a14:backgroundMark x1="93778" y1="25250" x2="97556" y2="16500"/>
                        <a14:backgroundMark x1="95222" y1="18500" x2="88889" y2="3875"/>
                        <a14:backgroundMark x1="83000" y1="1625" x2="78111" y2="125"/>
                        <a14:backgroundMark x1="5444" y1="98500" x2="15111" y2="63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42" y="2502832"/>
            <a:ext cx="930974" cy="8275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0889" y1="31625" x2="87111" y2="8375"/>
                        <a14:foregroundMark x1="73333" y1="9125" x2="84444" y2="23625"/>
                        <a14:foregroundMark x1="81556" y1="6375" x2="88556" y2="17125"/>
                        <a14:foregroundMark x1="77667" y1="4250" x2="79111" y2="7875"/>
                        <a14:foregroundMark x1="74222" y1="3750" x2="75444" y2="7625"/>
                        <a14:foregroundMark x1="75444" y1="2000" x2="75444" y2="2000"/>
                        <a14:foregroundMark x1="77000" y1="20250" x2="82111" y2="24750"/>
                        <a14:foregroundMark x1="83778" y1="21875" x2="87778" y2="24500"/>
                        <a14:foregroundMark x1="89000" y1="16875" x2="90889" y2="18625"/>
                        <a14:foregroundMark x1="71444" y1="14250" x2="71444" y2="14250"/>
                        <a14:foregroundMark x1="82444" y1="27500" x2="82444" y2="27500"/>
                        <a14:foregroundMark x1="8889" y1="96375" x2="16444" y2="94625"/>
                        <a14:foregroundMark x1="74778" y1="38625" x2="92222" y2="21750"/>
                        <a14:foregroundMark x1="8000" y1="96125" x2="10333" y2="84500"/>
                        <a14:foregroundMark x1="65000" y1="18000" x2="74667" y2="5375"/>
                        <a14:foregroundMark x1="53778" y1="28625" x2="75889" y2="14250"/>
                        <a14:backgroundMark x1="9667" y1="48875" x2="22778" y2="26500"/>
                        <a14:backgroundMark x1="11444" y1="62250" x2="45556" y2="24750"/>
                        <a14:backgroundMark x1="6889" y1="72375" x2="69556" y2="3000"/>
                        <a14:backgroundMark x1="2778" y1="66125" x2="62333" y2="2875"/>
                        <a14:backgroundMark x1="9222" y1="69375" x2="5000" y2="94000"/>
                        <a14:backgroundMark x1="12222" y1="67375" x2="8333" y2="86750"/>
                        <a14:backgroundMark x1="8778" y1="84625" x2="16222" y2="54625"/>
                        <a14:backgroundMark x1="8444" y1="85875" x2="17889" y2="51375"/>
                        <a14:backgroundMark x1="11556" y1="99375" x2="34333" y2="93375"/>
                        <a14:backgroundMark x1="34333" y1="93375" x2="93778" y2="25250"/>
                        <a14:backgroundMark x1="93778" y1="25250" x2="97556" y2="16500"/>
                        <a14:backgroundMark x1="95222" y1="18500" x2="88889" y2="3875"/>
                        <a14:backgroundMark x1="83000" y1="1625" x2="78111" y2="125"/>
                        <a14:backgroundMark x1="5444" y1="98500" x2="15111" y2="63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6" y="650759"/>
            <a:ext cx="930974" cy="82753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0889" y1="31625" x2="87111" y2="8375"/>
                        <a14:foregroundMark x1="73333" y1="9125" x2="84444" y2="23625"/>
                        <a14:foregroundMark x1="81556" y1="6375" x2="88556" y2="17125"/>
                        <a14:foregroundMark x1="77667" y1="4250" x2="79111" y2="7875"/>
                        <a14:foregroundMark x1="74222" y1="3750" x2="75444" y2="7625"/>
                        <a14:foregroundMark x1="75444" y1="2000" x2="75444" y2="2000"/>
                        <a14:foregroundMark x1="77000" y1="20250" x2="82111" y2="24750"/>
                        <a14:foregroundMark x1="83778" y1="21875" x2="87778" y2="24500"/>
                        <a14:foregroundMark x1="89000" y1="16875" x2="90889" y2="18625"/>
                        <a14:foregroundMark x1="71444" y1="14250" x2="71444" y2="14250"/>
                        <a14:foregroundMark x1="82444" y1="27500" x2="82444" y2="27500"/>
                        <a14:foregroundMark x1="8889" y1="96375" x2="16444" y2="94625"/>
                        <a14:foregroundMark x1="74778" y1="38625" x2="92222" y2="21750"/>
                        <a14:foregroundMark x1="8000" y1="96125" x2="10333" y2="84500"/>
                        <a14:foregroundMark x1="65000" y1="18000" x2="74667" y2="5375"/>
                        <a14:foregroundMark x1="53778" y1="28625" x2="75889" y2="14250"/>
                        <a14:backgroundMark x1="9667" y1="48875" x2="22778" y2="26500"/>
                        <a14:backgroundMark x1="11444" y1="62250" x2="45556" y2="24750"/>
                        <a14:backgroundMark x1="6889" y1="72375" x2="69556" y2="3000"/>
                        <a14:backgroundMark x1="2778" y1="66125" x2="62333" y2="2875"/>
                        <a14:backgroundMark x1="9222" y1="69375" x2="5000" y2="94000"/>
                        <a14:backgroundMark x1="12222" y1="67375" x2="8333" y2="86750"/>
                        <a14:backgroundMark x1="8778" y1="84625" x2="16222" y2="54625"/>
                        <a14:backgroundMark x1="8444" y1="85875" x2="17889" y2="51375"/>
                        <a14:backgroundMark x1="11556" y1="99375" x2="34333" y2="93375"/>
                        <a14:backgroundMark x1="34333" y1="93375" x2="93778" y2="25250"/>
                        <a14:backgroundMark x1="93778" y1="25250" x2="97556" y2="16500"/>
                        <a14:backgroundMark x1="95222" y1="18500" x2="88889" y2="3875"/>
                        <a14:backgroundMark x1="83000" y1="1625" x2="78111" y2="125"/>
                        <a14:backgroundMark x1="5444" y1="98500" x2="15111" y2="63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81" y="924467"/>
            <a:ext cx="930974" cy="82753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0889" y1="31625" x2="87111" y2="8375"/>
                        <a14:foregroundMark x1="73333" y1="9125" x2="84444" y2="23625"/>
                        <a14:foregroundMark x1="81556" y1="6375" x2="88556" y2="17125"/>
                        <a14:foregroundMark x1="77667" y1="4250" x2="79111" y2="7875"/>
                        <a14:foregroundMark x1="74222" y1="3750" x2="75444" y2="7625"/>
                        <a14:foregroundMark x1="75444" y1="2000" x2="75444" y2="2000"/>
                        <a14:foregroundMark x1="77000" y1="20250" x2="82111" y2="24750"/>
                        <a14:foregroundMark x1="83778" y1="21875" x2="87778" y2="24500"/>
                        <a14:foregroundMark x1="89000" y1="16875" x2="90889" y2="18625"/>
                        <a14:foregroundMark x1="71444" y1="14250" x2="71444" y2="14250"/>
                        <a14:foregroundMark x1="82444" y1="27500" x2="82444" y2="27500"/>
                        <a14:foregroundMark x1="8889" y1="96375" x2="16444" y2="94625"/>
                        <a14:foregroundMark x1="74778" y1="38625" x2="92222" y2="21750"/>
                        <a14:foregroundMark x1="8000" y1="96125" x2="10333" y2="84500"/>
                        <a14:foregroundMark x1="65000" y1="18000" x2="74667" y2="5375"/>
                        <a14:foregroundMark x1="53778" y1="28625" x2="75889" y2="14250"/>
                        <a14:backgroundMark x1="9667" y1="48875" x2="22778" y2="26500"/>
                        <a14:backgroundMark x1="11444" y1="62250" x2="45556" y2="24750"/>
                        <a14:backgroundMark x1="6889" y1="72375" x2="69556" y2="3000"/>
                        <a14:backgroundMark x1="2778" y1="66125" x2="62333" y2="2875"/>
                        <a14:backgroundMark x1="9222" y1="69375" x2="5000" y2="94000"/>
                        <a14:backgroundMark x1="12222" y1="67375" x2="8333" y2="86750"/>
                        <a14:backgroundMark x1="8778" y1="84625" x2="16222" y2="54625"/>
                        <a14:backgroundMark x1="8444" y1="85875" x2="17889" y2="51375"/>
                        <a14:backgroundMark x1="11556" y1="99375" x2="34333" y2="93375"/>
                        <a14:backgroundMark x1="34333" y1="93375" x2="93778" y2="25250"/>
                        <a14:backgroundMark x1="93778" y1="25250" x2="97556" y2="16500"/>
                        <a14:backgroundMark x1="95222" y1="18500" x2="88889" y2="3875"/>
                        <a14:backgroundMark x1="83000" y1="1625" x2="78111" y2="125"/>
                        <a14:backgroundMark x1="5444" y1="98500" x2="15111" y2="63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81" y="1362873"/>
            <a:ext cx="930974" cy="827532"/>
          </a:xfrm>
          <a:prstGeom prst="rect">
            <a:avLst/>
          </a:prstGeom>
        </p:spPr>
      </p:pic>
      <p:cxnSp>
        <p:nvCxnSpPr>
          <p:cNvPr id="15" name="Conector recto 14"/>
          <p:cNvCxnSpPr/>
          <p:nvPr/>
        </p:nvCxnSpPr>
        <p:spPr>
          <a:xfrm flipV="1">
            <a:off x="5263896" y="2425757"/>
            <a:ext cx="3557016" cy="91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5263896" y="2696554"/>
            <a:ext cx="3557016" cy="91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0889" y1="31625" x2="87111" y2="8375"/>
                        <a14:foregroundMark x1="73333" y1="9125" x2="84444" y2="23625"/>
                        <a14:foregroundMark x1="81556" y1="6375" x2="88556" y2="17125"/>
                        <a14:foregroundMark x1="77667" y1="4250" x2="79111" y2="7875"/>
                        <a14:foregroundMark x1="74222" y1="3750" x2="75444" y2="7625"/>
                        <a14:foregroundMark x1="75444" y1="2000" x2="75444" y2="2000"/>
                        <a14:foregroundMark x1="77000" y1="20250" x2="82111" y2="24750"/>
                        <a14:foregroundMark x1="83778" y1="21875" x2="87778" y2="24500"/>
                        <a14:foregroundMark x1="89000" y1="16875" x2="90889" y2="18625"/>
                        <a14:foregroundMark x1="71444" y1="14250" x2="71444" y2="14250"/>
                        <a14:foregroundMark x1="82444" y1="27500" x2="82444" y2="27500"/>
                        <a14:foregroundMark x1="8889" y1="96375" x2="16444" y2="94625"/>
                        <a14:foregroundMark x1="74778" y1="38625" x2="92222" y2="21750"/>
                        <a14:foregroundMark x1="8000" y1="96125" x2="10333" y2="84500"/>
                        <a14:foregroundMark x1="65000" y1="18000" x2="74667" y2="5375"/>
                        <a14:foregroundMark x1="53778" y1="28625" x2="75889" y2="14250"/>
                        <a14:backgroundMark x1="9667" y1="48875" x2="22778" y2="26500"/>
                        <a14:backgroundMark x1="11444" y1="62250" x2="45556" y2="24750"/>
                        <a14:backgroundMark x1="6889" y1="72375" x2="69556" y2="3000"/>
                        <a14:backgroundMark x1="2778" y1="66125" x2="62333" y2="2875"/>
                        <a14:backgroundMark x1="9222" y1="69375" x2="5000" y2="94000"/>
                        <a14:backgroundMark x1="12222" y1="67375" x2="8333" y2="86750"/>
                        <a14:backgroundMark x1="8778" y1="84625" x2="16222" y2="54625"/>
                        <a14:backgroundMark x1="8444" y1="85875" x2="17889" y2="51375"/>
                        <a14:backgroundMark x1="11556" y1="99375" x2="34333" y2="93375"/>
                        <a14:backgroundMark x1="34333" y1="93375" x2="93778" y2="25250"/>
                        <a14:backgroundMark x1="93778" y1="25250" x2="97556" y2="16500"/>
                        <a14:backgroundMark x1="95222" y1="18500" x2="88889" y2="3875"/>
                        <a14:backgroundMark x1="83000" y1="1625" x2="78111" y2="125"/>
                        <a14:backgroundMark x1="5444" y1="98500" x2="15111" y2="63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81" y="2143744"/>
            <a:ext cx="930974" cy="82753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0889" y1="31625" x2="87111" y2="8375"/>
                        <a14:foregroundMark x1="73333" y1="9125" x2="84444" y2="23625"/>
                        <a14:foregroundMark x1="81556" y1="6375" x2="88556" y2="17125"/>
                        <a14:foregroundMark x1="77667" y1="4250" x2="79111" y2="7875"/>
                        <a14:foregroundMark x1="74222" y1="3750" x2="75444" y2="7625"/>
                        <a14:foregroundMark x1="75444" y1="2000" x2="75444" y2="2000"/>
                        <a14:foregroundMark x1="77000" y1="20250" x2="82111" y2="24750"/>
                        <a14:foregroundMark x1="83778" y1="21875" x2="87778" y2="24500"/>
                        <a14:foregroundMark x1="89000" y1="16875" x2="90889" y2="18625"/>
                        <a14:foregroundMark x1="71444" y1="14250" x2="71444" y2="14250"/>
                        <a14:foregroundMark x1="82444" y1="27500" x2="82444" y2="27500"/>
                        <a14:foregroundMark x1="8889" y1="96375" x2="16444" y2="94625"/>
                        <a14:foregroundMark x1="74778" y1="38625" x2="92222" y2="21750"/>
                        <a14:foregroundMark x1="8000" y1="96125" x2="10333" y2="84500"/>
                        <a14:foregroundMark x1="65000" y1="18000" x2="74667" y2="5375"/>
                        <a14:foregroundMark x1="53778" y1="28625" x2="75889" y2="14250"/>
                        <a14:backgroundMark x1="9667" y1="48875" x2="22778" y2="26500"/>
                        <a14:backgroundMark x1="11444" y1="62250" x2="45556" y2="24750"/>
                        <a14:backgroundMark x1="6889" y1="72375" x2="69556" y2="3000"/>
                        <a14:backgroundMark x1="2778" y1="66125" x2="62333" y2="2875"/>
                        <a14:backgroundMark x1="9222" y1="69375" x2="5000" y2="94000"/>
                        <a14:backgroundMark x1="12222" y1="67375" x2="8333" y2="86750"/>
                        <a14:backgroundMark x1="8778" y1="84625" x2="16222" y2="54625"/>
                        <a14:backgroundMark x1="8444" y1="85875" x2="17889" y2="51375"/>
                        <a14:backgroundMark x1="11556" y1="99375" x2="34333" y2="93375"/>
                        <a14:backgroundMark x1="34333" y1="93375" x2="93778" y2="25250"/>
                        <a14:backgroundMark x1="93778" y1="25250" x2="97556" y2="16500"/>
                        <a14:backgroundMark x1="95222" y1="18500" x2="88889" y2="3875"/>
                        <a14:backgroundMark x1="83000" y1="1625" x2="78111" y2="125"/>
                        <a14:backgroundMark x1="5444" y1="98500" x2="15111" y2="63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81" y="2554835"/>
            <a:ext cx="930974" cy="827532"/>
          </a:xfrm>
          <a:prstGeom prst="rect">
            <a:avLst/>
          </a:prstGeom>
        </p:spPr>
      </p:pic>
      <p:sp>
        <p:nvSpPr>
          <p:cNvPr id="21" name="Forma libre 20"/>
          <p:cNvSpPr/>
          <p:nvPr/>
        </p:nvSpPr>
        <p:spPr>
          <a:xfrm>
            <a:off x="850392" y="2276339"/>
            <a:ext cx="2441448" cy="128533"/>
          </a:xfrm>
          <a:custGeom>
            <a:avLst/>
            <a:gdLst>
              <a:gd name="connsiteX0" fmla="*/ 0 w 2441448"/>
              <a:gd name="connsiteY0" fmla="*/ 91957 h 128533"/>
              <a:gd name="connsiteX1" fmla="*/ 347472 w 2441448"/>
              <a:gd name="connsiteY1" fmla="*/ 517 h 128533"/>
              <a:gd name="connsiteX2" fmla="*/ 393192 w 2441448"/>
              <a:gd name="connsiteY2" fmla="*/ 128533 h 128533"/>
              <a:gd name="connsiteX3" fmla="*/ 722376 w 2441448"/>
              <a:gd name="connsiteY3" fmla="*/ 517 h 128533"/>
              <a:gd name="connsiteX4" fmla="*/ 758952 w 2441448"/>
              <a:gd name="connsiteY4" fmla="*/ 101101 h 128533"/>
              <a:gd name="connsiteX5" fmla="*/ 1088136 w 2441448"/>
              <a:gd name="connsiteY5" fmla="*/ 27949 h 128533"/>
              <a:gd name="connsiteX6" fmla="*/ 1115568 w 2441448"/>
              <a:gd name="connsiteY6" fmla="*/ 101101 h 128533"/>
              <a:gd name="connsiteX7" fmla="*/ 1417320 w 2441448"/>
              <a:gd name="connsiteY7" fmla="*/ 517 h 128533"/>
              <a:gd name="connsiteX8" fmla="*/ 1481328 w 2441448"/>
              <a:gd name="connsiteY8" fmla="*/ 91957 h 128533"/>
              <a:gd name="connsiteX9" fmla="*/ 1828800 w 2441448"/>
              <a:gd name="connsiteY9" fmla="*/ 9661 h 128533"/>
              <a:gd name="connsiteX10" fmla="*/ 1856232 w 2441448"/>
              <a:gd name="connsiteY10" fmla="*/ 101101 h 128533"/>
              <a:gd name="connsiteX11" fmla="*/ 2167128 w 2441448"/>
              <a:gd name="connsiteY11" fmla="*/ 517 h 128533"/>
              <a:gd name="connsiteX12" fmla="*/ 2203704 w 2441448"/>
              <a:gd name="connsiteY12" fmla="*/ 110245 h 128533"/>
              <a:gd name="connsiteX13" fmla="*/ 2441448 w 2441448"/>
              <a:gd name="connsiteY13" fmla="*/ 101101 h 12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1448" h="128533">
                <a:moveTo>
                  <a:pt x="0" y="91957"/>
                </a:moveTo>
                <a:cubicBezTo>
                  <a:pt x="140970" y="43189"/>
                  <a:pt x="281940" y="-5579"/>
                  <a:pt x="347472" y="517"/>
                </a:cubicBezTo>
                <a:cubicBezTo>
                  <a:pt x="413004" y="6613"/>
                  <a:pt x="330708" y="128533"/>
                  <a:pt x="393192" y="128533"/>
                </a:cubicBezTo>
                <a:cubicBezTo>
                  <a:pt x="455676" y="128533"/>
                  <a:pt x="661416" y="5089"/>
                  <a:pt x="722376" y="517"/>
                </a:cubicBezTo>
                <a:cubicBezTo>
                  <a:pt x="783336" y="-4055"/>
                  <a:pt x="697992" y="96529"/>
                  <a:pt x="758952" y="101101"/>
                </a:cubicBezTo>
                <a:cubicBezTo>
                  <a:pt x="819912" y="105673"/>
                  <a:pt x="1028700" y="27949"/>
                  <a:pt x="1088136" y="27949"/>
                </a:cubicBezTo>
                <a:cubicBezTo>
                  <a:pt x="1147572" y="27949"/>
                  <a:pt x="1060704" y="105673"/>
                  <a:pt x="1115568" y="101101"/>
                </a:cubicBezTo>
                <a:cubicBezTo>
                  <a:pt x="1170432" y="96529"/>
                  <a:pt x="1356360" y="2041"/>
                  <a:pt x="1417320" y="517"/>
                </a:cubicBezTo>
                <a:cubicBezTo>
                  <a:pt x="1478280" y="-1007"/>
                  <a:pt x="1412748" y="90433"/>
                  <a:pt x="1481328" y="91957"/>
                </a:cubicBezTo>
                <a:cubicBezTo>
                  <a:pt x="1549908" y="93481"/>
                  <a:pt x="1766316" y="8137"/>
                  <a:pt x="1828800" y="9661"/>
                </a:cubicBezTo>
                <a:cubicBezTo>
                  <a:pt x="1891284" y="11185"/>
                  <a:pt x="1799844" y="102625"/>
                  <a:pt x="1856232" y="101101"/>
                </a:cubicBezTo>
                <a:cubicBezTo>
                  <a:pt x="1912620" y="99577"/>
                  <a:pt x="2109216" y="-1007"/>
                  <a:pt x="2167128" y="517"/>
                </a:cubicBezTo>
                <a:cubicBezTo>
                  <a:pt x="2225040" y="2041"/>
                  <a:pt x="2157984" y="93481"/>
                  <a:pt x="2203704" y="110245"/>
                </a:cubicBezTo>
                <a:cubicBezTo>
                  <a:pt x="2249424" y="127009"/>
                  <a:pt x="2345436" y="114055"/>
                  <a:pt x="2441448" y="101101"/>
                </a:cubicBezTo>
              </a:path>
            </a:pathLst>
          </a:custGeom>
          <a:noFill/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Forma libre 21"/>
          <p:cNvSpPr/>
          <p:nvPr/>
        </p:nvSpPr>
        <p:spPr>
          <a:xfrm>
            <a:off x="850392" y="3208351"/>
            <a:ext cx="2441448" cy="128533"/>
          </a:xfrm>
          <a:custGeom>
            <a:avLst/>
            <a:gdLst>
              <a:gd name="connsiteX0" fmla="*/ 0 w 2441448"/>
              <a:gd name="connsiteY0" fmla="*/ 91957 h 128533"/>
              <a:gd name="connsiteX1" fmla="*/ 347472 w 2441448"/>
              <a:gd name="connsiteY1" fmla="*/ 517 h 128533"/>
              <a:gd name="connsiteX2" fmla="*/ 393192 w 2441448"/>
              <a:gd name="connsiteY2" fmla="*/ 128533 h 128533"/>
              <a:gd name="connsiteX3" fmla="*/ 722376 w 2441448"/>
              <a:gd name="connsiteY3" fmla="*/ 517 h 128533"/>
              <a:gd name="connsiteX4" fmla="*/ 758952 w 2441448"/>
              <a:gd name="connsiteY4" fmla="*/ 101101 h 128533"/>
              <a:gd name="connsiteX5" fmla="*/ 1088136 w 2441448"/>
              <a:gd name="connsiteY5" fmla="*/ 27949 h 128533"/>
              <a:gd name="connsiteX6" fmla="*/ 1115568 w 2441448"/>
              <a:gd name="connsiteY6" fmla="*/ 101101 h 128533"/>
              <a:gd name="connsiteX7" fmla="*/ 1417320 w 2441448"/>
              <a:gd name="connsiteY7" fmla="*/ 517 h 128533"/>
              <a:gd name="connsiteX8" fmla="*/ 1481328 w 2441448"/>
              <a:gd name="connsiteY8" fmla="*/ 91957 h 128533"/>
              <a:gd name="connsiteX9" fmla="*/ 1828800 w 2441448"/>
              <a:gd name="connsiteY9" fmla="*/ 9661 h 128533"/>
              <a:gd name="connsiteX10" fmla="*/ 1856232 w 2441448"/>
              <a:gd name="connsiteY10" fmla="*/ 101101 h 128533"/>
              <a:gd name="connsiteX11" fmla="*/ 2167128 w 2441448"/>
              <a:gd name="connsiteY11" fmla="*/ 517 h 128533"/>
              <a:gd name="connsiteX12" fmla="*/ 2203704 w 2441448"/>
              <a:gd name="connsiteY12" fmla="*/ 110245 h 128533"/>
              <a:gd name="connsiteX13" fmla="*/ 2441448 w 2441448"/>
              <a:gd name="connsiteY13" fmla="*/ 101101 h 12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1448" h="128533">
                <a:moveTo>
                  <a:pt x="0" y="91957"/>
                </a:moveTo>
                <a:cubicBezTo>
                  <a:pt x="140970" y="43189"/>
                  <a:pt x="281940" y="-5579"/>
                  <a:pt x="347472" y="517"/>
                </a:cubicBezTo>
                <a:cubicBezTo>
                  <a:pt x="413004" y="6613"/>
                  <a:pt x="330708" y="128533"/>
                  <a:pt x="393192" y="128533"/>
                </a:cubicBezTo>
                <a:cubicBezTo>
                  <a:pt x="455676" y="128533"/>
                  <a:pt x="661416" y="5089"/>
                  <a:pt x="722376" y="517"/>
                </a:cubicBezTo>
                <a:cubicBezTo>
                  <a:pt x="783336" y="-4055"/>
                  <a:pt x="697992" y="96529"/>
                  <a:pt x="758952" y="101101"/>
                </a:cubicBezTo>
                <a:cubicBezTo>
                  <a:pt x="819912" y="105673"/>
                  <a:pt x="1028700" y="27949"/>
                  <a:pt x="1088136" y="27949"/>
                </a:cubicBezTo>
                <a:cubicBezTo>
                  <a:pt x="1147572" y="27949"/>
                  <a:pt x="1060704" y="105673"/>
                  <a:pt x="1115568" y="101101"/>
                </a:cubicBezTo>
                <a:cubicBezTo>
                  <a:pt x="1170432" y="96529"/>
                  <a:pt x="1356360" y="2041"/>
                  <a:pt x="1417320" y="517"/>
                </a:cubicBezTo>
                <a:cubicBezTo>
                  <a:pt x="1478280" y="-1007"/>
                  <a:pt x="1412748" y="90433"/>
                  <a:pt x="1481328" y="91957"/>
                </a:cubicBezTo>
                <a:cubicBezTo>
                  <a:pt x="1549908" y="93481"/>
                  <a:pt x="1766316" y="8137"/>
                  <a:pt x="1828800" y="9661"/>
                </a:cubicBezTo>
                <a:cubicBezTo>
                  <a:pt x="1891284" y="11185"/>
                  <a:pt x="1799844" y="102625"/>
                  <a:pt x="1856232" y="101101"/>
                </a:cubicBezTo>
                <a:cubicBezTo>
                  <a:pt x="1912620" y="99577"/>
                  <a:pt x="2109216" y="-1007"/>
                  <a:pt x="2167128" y="517"/>
                </a:cubicBezTo>
                <a:cubicBezTo>
                  <a:pt x="2225040" y="2041"/>
                  <a:pt x="2157984" y="93481"/>
                  <a:pt x="2203704" y="110245"/>
                </a:cubicBezTo>
                <a:cubicBezTo>
                  <a:pt x="2249424" y="127009"/>
                  <a:pt x="2345436" y="114055"/>
                  <a:pt x="2441448" y="101101"/>
                </a:cubicBezTo>
              </a:path>
            </a:pathLst>
          </a:custGeom>
          <a:noFill/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orma libre 22"/>
          <p:cNvSpPr/>
          <p:nvPr/>
        </p:nvSpPr>
        <p:spPr>
          <a:xfrm>
            <a:off x="5263896" y="1368236"/>
            <a:ext cx="2441448" cy="128533"/>
          </a:xfrm>
          <a:custGeom>
            <a:avLst/>
            <a:gdLst>
              <a:gd name="connsiteX0" fmla="*/ 0 w 2441448"/>
              <a:gd name="connsiteY0" fmla="*/ 91957 h 128533"/>
              <a:gd name="connsiteX1" fmla="*/ 347472 w 2441448"/>
              <a:gd name="connsiteY1" fmla="*/ 517 h 128533"/>
              <a:gd name="connsiteX2" fmla="*/ 393192 w 2441448"/>
              <a:gd name="connsiteY2" fmla="*/ 128533 h 128533"/>
              <a:gd name="connsiteX3" fmla="*/ 722376 w 2441448"/>
              <a:gd name="connsiteY3" fmla="*/ 517 h 128533"/>
              <a:gd name="connsiteX4" fmla="*/ 758952 w 2441448"/>
              <a:gd name="connsiteY4" fmla="*/ 101101 h 128533"/>
              <a:gd name="connsiteX5" fmla="*/ 1088136 w 2441448"/>
              <a:gd name="connsiteY5" fmla="*/ 27949 h 128533"/>
              <a:gd name="connsiteX6" fmla="*/ 1115568 w 2441448"/>
              <a:gd name="connsiteY6" fmla="*/ 101101 h 128533"/>
              <a:gd name="connsiteX7" fmla="*/ 1417320 w 2441448"/>
              <a:gd name="connsiteY7" fmla="*/ 517 h 128533"/>
              <a:gd name="connsiteX8" fmla="*/ 1481328 w 2441448"/>
              <a:gd name="connsiteY8" fmla="*/ 91957 h 128533"/>
              <a:gd name="connsiteX9" fmla="*/ 1828800 w 2441448"/>
              <a:gd name="connsiteY9" fmla="*/ 9661 h 128533"/>
              <a:gd name="connsiteX10" fmla="*/ 1856232 w 2441448"/>
              <a:gd name="connsiteY10" fmla="*/ 101101 h 128533"/>
              <a:gd name="connsiteX11" fmla="*/ 2167128 w 2441448"/>
              <a:gd name="connsiteY11" fmla="*/ 517 h 128533"/>
              <a:gd name="connsiteX12" fmla="*/ 2203704 w 2441448"/>
              <a:gd name="connsiteY12" fmla="*/ 110245 h 128533"/>
              <a:gd name="connsiteX13" fmla="*/ 2441448 w 2441448"/>
              <a:gd name="connsiteY13" fmla="*/ 101101 h 12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1448" h="128533">
                <a:moveTo>
                  <a:pt x="0" y="91957"/>
                </a:moveTo>
                <a:cubicBezTo>
                  <a:pt x="140970" y="43189"/>
                  <a:pt x="281940" y="-5579"/>
                  <a:pt x="347472" y="517"/>
                </a:cubicBezTo>
                <a:cubicBezTo>
                  <a:pt x="413004" y="6613"/>
                  <a:pt x="330708" y="128533"/>
                  <a:pt x="393192" y="128533"/>
                </a:cubicBezTo>
                <a:cubicBezTo>
                  <a:pt x="455676" y="128533"/>
                  <a:pt x="661416" y="5089"/>
                  <a:pt x="722376" y="517"/>
                </a:cubicBezTo>
                <a:cubicBezTo>
                  <a:pt x="783336" y="-4055"/>
                  <a:pt x="697992" y="96529"/>
                  <a:pt x="758952" y="101101"/>
                </a:cubicBezTo>
                <a:cubicBezTo>
                  <a:pt x="819912" y="105673"/>
                  <a:pt x="1028700" y="27949"/>
                  <a:pt x="1088136" y="27949"/>
                </a:cubicBezTo>
                <a:cubicBezTo>
                  <a:pt x="1147572" y="27949"/>
                  <a:pt x="1060704" y="105673"/>
                  <a:pt x="1115568" y="101101"/>
                </a:cubicBezTo>
                <a:cubicBezTo>
                  <a:pt x="1170432" y="96529"/>
                  <a:pt x="1356360" y="2041"/>
                  <a:pt x="1417320" y="517"/>
                </a:cubicBezTo>
                <a:cubicBezTo>
                  <a:pt x="1478280" y="-1007"/>
                  <a:pt x="1412748" y="90433"/>
                  <a:pt x="1481328" y="91957"/>
                </a:cubicBezTo>
                <a:cubicBezTo>
                  <a:pt x="1549908" y="93481"/>
                  <a:pt x="1766316" y="8137"/>
                  <a:pt x="1828800" y="9661"/>
                </a:cubicBezTo>
                <a:cubicBezTo>
                  <a:pt x="1891284" y="11185"/>
                  <a:pt x="1799844" y="102625"/>
                  <a:pt x="1856232" y="101101"/>
                </a:cubicBezTo>
                <a:cubicBezTo>
                  <a:pt x="1912620" y="99577"/>
                  <a:pt x="2109216" y="-1007"/>
                  <a:pt x="2167128" y="517"/>
                </a:cubicBezTo>
                <a:cubicBezTo>
                  <a:pt x="2225040" y="2041"/>
                  <a:pt x="2157984" y="93481"/>
                  <a:pt x="2203704" y="110245"/>
                </a:cubicBezTo>
                <a:cubicBezTo>
                  <a:pt x="2249424" y="127009"/>
                  <a:pt x="2345436" y="114055"/>
                  <a:pt x="2441448" y="101101"/>
                </a:cubicBezTo>
              </a:path>
            </a:pathLst>
          </a:custGeom>
          <a:noFill/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Forma libre 23"/>
          <p:cNvSpPr/>
          <p:nvPr/>
        </p:nvSpPr>
        <p:spPr>
          <a:xfrm>
            <a:off x="5250871" y="1648433"/>
            <a:ext cx="2441448" cy="128533"/>
          </a:xfrm>
          <a:custGeom>
            <a:avLst/>
            <a:gdLst>
              <a:gd name="connsiteX0" fmla="*/ 0 w 2441448"/>
              <a:gd name="connsiteY0" fmla="*/ 91957 h 128533"/>
              <a:gd name="connsiteX1" fmla="*/ 347472 w 2441448"/>
              <a:gd name="connsiteY1" fmla="*/ 517 h 128533"/>
              <a:gd name="connsiteX2" fmla="*/ 393192 w 2441448"/>
              <a:gd name="connsiteY2" fmla="*/ 128533 h 128533"/>
              <a:gd name="connsiteX3" fmla="*/ 722376 w 2441448"/>
              <a:gd name="connsiteY3" fmla="*/ 517 h 128533"/>
              <a:gd name="connsiteX4" fmla="*/ 758952 w 2441448"/>
              <a:gd name="connsiteY4" fmla="*/ 101101 h 128533"/>
              <a:gd name="connsiteX5" fmla="*/ 1088136 w 2441448"/>
              <a:gd name="connsiteY5" fmla="*/ 27949 h 128533"/>
              <a:gd name="connsiteX6" fmla="*/ 1115568 w 2441448"/>
              <a:gd name="connsiteY6" fmla="*/ 101101 h 128533"/>
              <a:gd name="connsiteX7" fmla="*/ 1417320 w 2441448"/>
              <a:gd name="connsiteY7" fmla="*/ 517 h 128533"/>
              <a:gd name="connsiteX8" fmla="*/ 1481328 w 2441448"/>
              <a:gd name="connsiteY8" fmla="*/ 91957 h 128533"/>
              <a:gd name="connsiteX9" fmla="*/ 1828800 w 2441448"/>
              <a:gd name="connsiteY9" fmla="*/ 9661 h 128533"/>
              <a:gd name="connsiteX10" fmla="*/ 1856232 w 2441448"/>
              <a:gd name="connsiteY10" fmla="*/ 101101 h 128533"/>
              <a:gd name="connsiteX11" fmla="*/ 2167128 w 2441448"/>
              <a:gd name="connsiteY11" fmla="*/ 517 h 128533"/>
              <a:gd name="connsiteX12" fmla="*/ 2203704 w 2441448"/>
              <a:gd name="connsiteY12" fmla="*/ 110245 h 128533"/>
              <a:gd name="connsiteX13" fmla="*/ 2441448 w 2441448"/>
              <a:gd name="connsiteY13" fmla="*/ 101101 h 12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1448" h="128533">
                <a:moveTo>
                  <a:pt x="0" y="91957"/>
                </a:moveTo>
                <a:cubicBezTo>
                  <a:pt x="140970" y="43189"/>
                  <a:pt x="281940" y="-5579"/>
                  <a:pt x="347472" y="517"/>
                </a:cubicBezTo>
                <a:cubicBezTo>
                  <a:pt x="413004" y="6613"/>
                  <a:pt x="330708" y="128533"/>
                  <a:pt x="393192" y="128533"/>
                </a:cubicBezTo>
                <a:cubicBezTo>
                  <a:pt x="455676" y="128533"/>
                  <a:pt x="661416" y="5089"/>
                  <a:pt x="722376" y="517"/>
                </a:cubicBezTo>
                <a:cubicBezTo>
                  <a:pt x="783336" y="-4055"/>
                  <a:pt x="697992" y="96529"/>
                  <a:pt x="758952" y="101101"/>
                </a:cubicBezTo>
                <a:cubicBezTo>
                  <a:pt x="819912" y="105673"/>
                  <a:pt x="1028700" y="27949"/>
                  <a:pt x="1088136" y="27949"/>
                </a:cubicBezTo>
                <a:cubicBezTo>
                  <a:pt x="1147572" y="27949"/>
                  <a:pt x="1060704" y="105673"/>
                  <a:pt x="1115568" y="101101"/>
                </a:cubicBezTo>
                <a:cubicBezTo>
                  <a:pt x="1170432" y="96529"/>
                  <a:pt x="1356360" y="2041"/>
                  <a:pt x="1417320" y="517"/>
                </a:cubicBezTo>
                <a:cubicBezTo>
                  <a:pt x="1478280" y="-1007"/>
                  <a:pt x="1412748" y="90433"/>
                  <a:pt x="1481328" y="91957"/>
                </a:cubicBezTo>
                <a:cubicBezTo>
                  <a:pt x="1549908" y="93481"/>
                  <a:pt x="1766316" y="8137"/>
                  <a:pt x="1828800" y="9661"/>
                </a:cubicBezTo>
                <a:cubicBezTo>
                  <a:pt x="1891284" y="11185"/>
                  <a:pt x="1799844" y="102625"/>
                  <a:pt x="1856232" y="101101"/>
                </a:cubicBezTo>
                <a:cubicBezTo>
                  <a:pt x="1912620" y="99577"/>
                  <a:pt x="2109216" y="-1007"/>
                  <a:pt x="2167128" y="517"/>
                </a:cubicBezTo>
                <a:cubicBezTo>
                  <a:pt x="2225040" y="2041"/>
                  <a:pt x="2157984" y="93481"/>
                  <a:pt x="2203704" y="110245"/>
                </a:cubicBezTo>
                <a:cubicBezTo>
                  <a:pt x="2249424" y="127009"/>
                  <a:pt x="2345436" y="114055"/>
                  <a:pt x="2441448" y="101101"/>
                </a:cubicBezTo>
              </a:path>
            </a:pathLst>
          </a:custGeom>
          <a:noFill/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Forma libre 24"/>
          <p:cNvSpPr/>
          <p:nvPr/>
        </p:nvSpPr>
        <p:spPr>
          <a:xfrm>
            <a:off x="5230407" y="2064269"/>
            <a:ext cx="2441448" cy="128533"/>
          </a:xfrm>
          <a:custGeom>
            <a:avLst/>
            <a:gdLst>
              <a:gd name="connsiteX0" fmla="*/ 0 w 2441448"/>
              <a:gd name="connsiteY0" fmla="*/ 91957 h 128533"/>
              <a:gd name="connsiteX1" fmla="*/ 347472 w 2441448"/>
              <a:gd name="connsiteY1" fmla="*/ 517 h 128533"/>
              <a:gd name="connsiteX2" fmla="*/ 393192 w 2441448"/>
              <a:gd name="connsiteY2" fmla="*/ 128533 h 128533"/>
              <a:gd name="connsiteX3" fmla="*/ 722376 w 2441448"/>
              <a:gd name="connsiteY3" fmla="*/ 517 h 128533"/>
              <a:gd name="connsiteX4" fmla="*/ 758952 w 2441448"/>
              <a:gd name="connsiteY4" fmla="*/ 101101 h 128533"/>
              <a:gd name="connsiteX5" fmla="*/ 1088136 w 2441448"/>
              <a:gd name="connsiteY5" fmla="*/ 27949 h 128533"/>
              <a:gd name="connsiteX6" fmla="*/ 1115568 w 2441448"/>
              <a:gd name="connsiteY6" fmla="*/ 101101 h 128533"/>
              <a:gd name="connsiteX7" fmla="*/ 1417320 w 2441448"/>
              <a:gd name="connsiteY7" fmla="*/ 517 h 128533"/>
              <a:gd name="connsiteX8" fmla="*/ 1481328 w 2441448"/>
              <a:gd name="connsiteY8" fmla="*/ 91957 h 128533"/>
              <a:gd name="connsiteX9" fmla="*/ 1828800 w 2441448"/>
              <a:gd name="connsiteY9" fmla="*/ 9661 h 128533"/>
              <a:gd name="connsiteX10" fmla="*/ 1856232 w 2441448"/>
              <a:gd name="connsiteY10" fmla="*/ 101101 h 128533"/>
              <a:gd name="connsiteX11" fmla="*/ 2167128 w 2441448"/>
              <a:gd name="connsiteY11" fmla="*/ 517 h 128533"/>
              <a:gd name="connsiteX12" fmla="*/ 2203704 w 2441448"/>
              <a:gd name="connsiteY12" fmla="*/ 110245 h 128533"/>
              <a:gd name="connsiteX13" fmla="*/ 2441448 w 2441448"/>
              <a:gd name="connsiteY13" fmla="*/ 101101 h 12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1448" h="128533">
                <a:moveTo>
                  <a:pt x="0" y="91957"/>
                </a:moveTo>
                <a:cubicBezTo>
                  <a:pt x="140970" y="43189"/>
                  <a:pt x="281940" y="-5579"/>
                  <a:pt x="347472" y="517"/>
                </a:cubicBezTo>
                <a:cubicBezTo>
                  <a:pt x="413004" y="6613"/>
                  <a:pt x="330708" y="128533"/>
                  <a:pt x="393192" y="128533"/>
                </a:cubicBezTo>
                <a:cubicBezTo>
                  <a:pt x="455676" y="128533"/>
                  <a:pt x="661416" y="5089"/>
                  <a:pt x="722376" y="517"/>
                </a:cubicBezTo>
                <a:cubicBezTo>
                  <a:pt x="783336" y="-4055"/>
                  <a:pt x="697992" y="96529"/>
                  <a:pt x="758952" y="101101"/>
                </a:cubicBezTo>
                <a:cubicBezTo>
                  <a:pt x="819912" y="105673"/>
                  <a:pt x="1028700" y="27949"/>
                  <a:pt x="1088136" y="27949"/>
                </a:cubicBezTo>
                <a:cubicBezTo>
                  <a:pt x="1147572" y="27949"/>
                  <a:pt x="1060704" y="105673"/>
                  <a:pt x="1115568" y="101101"/>
                </a:cubicBezTo>
                <a:cubicBezTo>
                  <a:pt x="1170432" y="96529"/>
                  <a:pt x="1356360" y="2041"/>
                  <a:pt x="1417320" y="517"/>
                </a:cubicBezTo>
                <a:cubicBezTo>
                  <a:pt x="1478280" y="-1007"/>
                  <a:pt x="1412748" y="90433"/>
                  <a:pt x="1481328" y="91957"/>
                </a:cubicBezTo>
                <a:cubicBezTo>
                  <a:pt x="1549908" y="93481"/>
                  <a:pt x="1766316" y="8137"/>
                  <a:pt x="1828800" y="9661"/>
                </a:cubicBezTo>
                <a:cubicBezTo>
                  <a:pt x="1891284" y="11185"/>
                  <a:pt x="1799844" y="102625"/>
                  <a:pt x="1856232" y="101101"/>
                </a:cubicBezTo>
                <a:cubicBezTo>
                  <a:pt x="1912620" y="99577"/>
                  <a:pt x="2109216" y="-1007"/>
                  <a:pt x="2167128" y="517"/>
                </a:cubicBezTo>
                <a:cubicBezTo>
                  <a:pt x="2225040" y="2041"/>
                  <a:pt x="2157984" y="93481"/>
                  <a:pt x="2203704" y="110245"/>
                </a:cubicBezTo>
                <a:cubicBezTo>
                  <a:pt x="2249424" y="127009"/>
                  <a:pt x="2345436" y="114055"/>
                  <a:pt x="2441448" y="101101"/>
                </a:cubicBezTo>
              </a:path>
            </a:pathLst>
          </a:custGeom>
          <a:noFill/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Forma libre 25"/>
          <p:cNvSpPr/>
          <p:nvPr/>
        </p:nvSpPr>
        <p:spPr>
          <a:xfrm>
            <a:off x="5241958" y="2838818"/>
            <a:ext cx="2441448" cy="128533"/>
          </a:xfrm>
          <a:custGeom>
            <a:avLst/>
            <a:gdLst>
              <a:gd name="connsiteX0" fmla="*/ 0 w 2441448"/>
              <a:gd name="connsiteY0" fmla="*/ 91957 h 128533"/>
              <a:gd name="connsiteX1" fmla="*/ 347472 w 2441448"/>
              <a:gd name="connsiteY1" fmla="*/ 517 h 128533"/>
              <a:gd name="connsiteX2" fmla="*/ 393192 w 2441448"/>
              <a:gd name="connsiteY2" fmla="*/ 128533 h 128533"/>
              <a:gd name="connsiteX3" fmla="*/ 722376 w 2441448"/>
              <a:gd name="connsiteY3" fmla="*/ 517 h 128533"/>
              <a:gd name="connsiteX4" fmla="*/ 758952 w 2441448"/>
              <a:gd name="connsiteY4" fmla="*/ 101101 h 128533"/>
              <a:gd name="connsiteX5" fmla="*/ 1088136 w 2441448"/>
              <a:gd name="connsiteY5" fmla="*/ 27949 h 128533"/>
              <a:gd name="connsiteX6" fmla="*/ 1115568 w 2441448"/>
              <a:gd name="connsiteY6" fmla="*/ 101101 h 128533"/>
              <a:gd name="connsiteX7" fmla="*/ 1417320 w 2441448"/>
              <a:gd name="connsiteY7" fmla="*/ 517 h 128533"/>
              <a:gd name="connsiteX8" fmla="*/ 1481328 w 2441448"/>
              <a:gd name="connsiteY8" fmla="*/ 91957 h 128533"/>
              <a:gd name="connsiteX9" fmla="*/ 1828800 w 2441448"/>
              <a:gd name="connsiteY9" fmla="*/ 9661 h 128533"/>
              <a:gd name="connsiteX10" fmla="*/ 1856232 w 2441448"/>
              <a:gd name="connsiteY10" fmla="*/ 101101 h 128533"/>
              <a:gd name="connsiteX11" fmla="*/ 2167128 w 2441448"/>
              <a:gd name="connsiteY11" fmla="*/ 517 h 128533"/>
              <a:gd name="connsiteX12" fmla="*/ 2203704 w 2441448"/>
              <a:gd name="connsiteY12" fmla="*/ 110245 h 128533"/>
              <a:gd name="connsiteX13" fmla="*/ 2441448 w 2441448"/>
              <a:gd name="connsiteY13" fmla="*/ 101101 h 12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1448" h="128533">
                <a:moveTo>
                  <a:pt x="0" y="91957"/>
                </a:moveTo>
                <a:cubicBezTo>
                  <a:pt x="140970" y="43189"/>
                  <a:pt x="281940" y="-5579"/>
                  <a:pt x="347472" y="517"/>
                </a:cubicBezTo>
                <a:cubicBezTo>
                  <a:pt x="413004" y="6613"/>
                  <a:pt x="330708" y="128533"/>
                  <a:pt x="393192" y="128533"/>
                </a:cubicBezTo>
                <a:cubicBezTo>
                  <a:pt x="455676" y="128533"/>
                  <a:pt x="661416" y="5089"/>
                  <a:pt x="722376" y="517"/>
                </a:cubicBezTo>
                <a:cubicBezTo>
                  <a:pt x="783336" y="-4055"/>
                  <a:pt x="697992" y="96529"/>
                  <a:pt x="758952" y="101101"/>
                </a:cubicBezTo>
                <a:cubicBezTo>
                  <a:pt x="819912" y="105673"/>
                  <a:pt x="1028700" y="27949"/>
                  <a:pt x="1088136" y="27949"/>
                </a:cubicBezTo>
                <a:cubicBezTo>
                  <a:pt x="1147572" y="27949"/>
                  <a:pt x="1060704" y="105673"/>
                  <a:pt x="1115568" y="101101"/>
                </a:cubicBezTo>
                <a:cubicBezTo>
                  <a:pt x="1170432" y="96529"/>
                  <a:pt x="1356360" y="2041"/>
                  <a:pt x="1417320" y="517"/>
                </a:cubicBezTo>
                <a:cubicBezTo>
                  <a:pt x="1478280" y="-1007"/>
                  <a:pt x="1412748" y="90433"/>
                  <a:pt x="1481328" y="91957"/>
                </a:cubicBezTo>
                <a:cubicBezTo>
                  <a:pt x="1549908" y="93481"/>
                  <a:pt x="1766316" y="8137"/>
                  <a:pt x="1828800" y="9661"/>
                </a:cubicBezTo>
                <a:cubicBezTo>
                  <a:pt x="1891284" y="11185"/>
                  <a:pt x="1799844" y="102625"/>
                  <a:pt x="1856232" y="101101"/>
                </a:cubicBezTo>
                <a:cubicBezTo>
                  <a:pt x="1912620" y="99577"/>
                  <a:pt x="2109216" y="-1007"/>
                  <a:pt x="2167128" y="517"/>
                </a:cubicBezTo>
                <a:cubicBezTo>
                  <a:pt x="2225040" y="2041"/>
                  <a:pt x="2157984" y="93481"/>
                  <a:pt x="2203704" y="110245"/>
                </a:cubicBezTo>
                <a:cubicBezTo>
                  <a:pt x="2249424" y="127009"/>
                  <a:pt x="2345436" y="114055"/>
                  <a:pt x="2441448" y="101101"/>
                </a:cubicBezTo>
              </a:path>
            </a:pathLst>
          </a:custGeom>
          <a:noFill/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Forma libre 26"/>
          <p:cNvSpPr/>
          <p:nvPr/>
        </p:nvSpPr>
        <p:spPr>
          <a:xfrm>
            <a:off x="5250237" y="3255796"/>
            <a:ext cx="2441448" cy="128533"/>
          </a:xfrm>
          <a:custGeom>
            <a:avLst/>
            <a:gdLst>
              <a:gd name="connsiteX0" fmla="*/ 0 w 2441448"/>
              <a:gd name="connsiteY0" fmla="*/ 91957 h 128533"/>
              <a:gd name="connsiteX1" fmla="*/ 347472 w 2441448"/>
              <a:gd name="connsiteY1" fmla="*/ 517 h 128533"/>
              <a:gd name="connsiteX2" fmla="*/ 393192 w 2441448"/>
              <a:gd name="connsiteY2" fmla="*/ 128533 h 128533"/>
              <a:gd name="connsiteX3" fmla="*/ 722376 w 2441448"/>
              <a:gd name="connsiteY3" fmla="*/ 517 h 128533"/>
              <a:gd name="connsiteX4" fmla="*/ 758952 w 2441448"/>
              <a:gd name="connsiteY4" fmla="*/ 101101 h 128533"/>
              <a:gd name="connsiteX5" fmla="*/ 1088136 w 2441448"/>
              <a:gd name="connsiteY5" fmla="*/ 27949 h 128533"/>
              <a:gd name="connsiteX6" fmla="*/ 1115568 w 2441448"/>
              <a:gd name="connsiteY6" fmla="*/ 101101 h 128533"/>
              <a:gd name="connsiteX7" fmla="*/ 1417320 w 2441448"/>
              <a:gd name="connsiteY7" fmla="*/ 517 h 128533"/>
              <a:gd name="connsiteX8" fmla="*/ 1481328 w 2441448"/>
              <a:gd name="connsiteY8" fmla="*/ 91957 h 128533"/>
              <a:gd name="connsiteX9" fmla="*/ 1828800 w 2441448"/>
              <a:gd name="connsiteY9" fmla="*/ 9661 h 128533"/>
              <a:gd name="connsiteX10" fmla="*/ 1856232 w 2441448"/>
              <a:gd name="connsiteY10" fmla="*/ 101101 h 128533"/>
              <a:gd name="connsiteX11" fmla="*/ 2167128 w 2441448"/>
              <a:gd name="connsiteY11" fmla="*/ 517 h 128533"/>
              <a:gd name="connsiteX12" fmla="*/ 2203704 w 2441448"/>
              <a:gd name="connsiteY12" fmla="*/ 110245 h 128533"/>
              <a:gd name="connsiteX13" fmla="*/ 2441448 w 2441448"/>
              <a:gd name="connsiteY13" fmla="*/ 101101 h 12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1448" h="128533">
                <a:moveTo>
                  <a:pt x="0" y="91957"/>
                </a:moveTo>
                <a:cubicBezTo>
                  <a:pt x="140970" y="43189"/>
                  <a:pt x="281940" y="-5579"/>
                  <a:pt x="347472" y="517"/>
                </a:cubicBezTo>
                <a:cubicBezTo>
                  <a:pt x="413004" y="6613"/>
                  <a:pt x="330708" y="128533"/>
                  <a:pt x="393192" y="128533"/>
                </a:cubicBezTo>
                <a:cubicBezTo>
                  <a:pt x="455676" y="128533"/>
                  <a:pt x="661416" y="5089"/>
                  <a:pt x="722376" y="517"/>
                </a:cubicBezTo>
                <a:cubicBezTo>
                  <a:pt x="783336" y="-4055"/>
                  <a:pt x="697992" y="96529"/>
                  <a:pt x="758952" y="101101"/>
                </a:cubicBezTo>
                <a:cubicBezTo>
                  <a:pt x="819912" y="105673"/>
                  <a:pt x="1028700" y="27949"/>
                  <a:pt x="1088136" y="27949"/>
                </a:cubicBezTo>
                <a:cubicBezTo>
                  <a:pt x="1147572" y="27949"/>
                  <a:pt x="1060704" y="105673"/>
                  <a:pt x="1115568" y="101101"/>
                </a:cubicBezTo>
                <a:cubicBezTo>
                  <a:pt x="1170432" y="96529"/>
                  <a:pt x="1356360" y="2041"/>
                  <a:pt x="1417320" y="517"/>
                </a:cubicBezTo>
                <a:cubicBezTo>
                  <a:pt x="1478280" y="-1007"/>
                  <a:pt x="1412748" y="90433"/>
                  <a:pt x="1481328" y="91957"/>
                </a:cubicBezTo>
                <a:cubicBezTo>
                  <a:pt x="1549908" y="93481"/>
                  <a:pt x="1766316" y="8137"/>
                  <a:pt x="1828800" y="9661"/>
                </a:cubicBezTo>
                <a:cubicBezTo>
                  <a:pt x="1891284" y="11185"/>
                  <a:pt x="1799844" y="102625"/>
                  <a:pt x="1856232" y="101101"/>
                </a:cubicBezTo>
                <a:cubicBezTo>
                  <a:pt x="1912620" y="99577"/>
                  <a:pt x="2109216" y="-1007"/>
                  <a:pt x="2167128" y="517"/>
                </a:cubicBezTo>
                <a:cubicBezTo>
                  <a:pt x="2225040" y="2041"/>
                  <a:pt x="2157984" y="93481"/>
                  <a:pt x="2203704" y="110245"/>
                </a:cubicBezTo>
                <a:cubicBezTo>
                  <a:pt x="2249424" y="127009"/>
                  <a:pt x="2345436" y="114055"/>
                  <a:pt x="2441448" y="101101"/>
                </a:cubicBezTo>
              </a:path>
            </a:pathLst>
          </a:custGeom>
          <a:noFill/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9887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Requerimientos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984601-B524-B093-5DF4-04BEE721B995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15" y="1064525"/>
            <a:ext cx="5179743" cy="3345579"/>
          </a:xfrm>
          <a:prstGeom prst="rect">
            <a:avLst/>
          </a:prstGeom>
        </p:spPr>
      </p:pic>
      <p:pic>
        <p:nvPicPr>
          <p:cNvPr id="10" name="Imagen 8" descr="Tabla&#10;&#10;Descripción generada automáticamente">
            <a:extLst>
              <a:ext uri="{FF2B5EF4-FFF2-40B4-BE49-F238E27FC236}">
                <a16:creationId xmlns:a16="http://schemas.microsoft.com/office/drawing/2014/main" id="{9A2E5D27-5D94-6CB5-71A6-FAED4F7E4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49"/>
          <a:stretch/>
        </p:blipFill>
        <p:spPr>
          <a:xfrm>
            <a:off x="349242" y="2998937"/>
            <a:ext cx="3032721" cy="2140131"/>
          </a:xfrm>
          <a:prstGeom prst="rect">
            <a:avLst/>
          </a:prstGeom>
        </p:spPr>
      </p:pic>
      <p:pic>
        <p:nvPicPr>
          <p:cNvPr id="11" name="Imagen 9" descr="Tabla&#10;&#10;Descripción generada automáticamente">
            <a:extLst>
              <a:ext uri="{FF2B5EF4-FFF2-40B4-BE49-F238E27FC236}">
                <a16:creationId xmlns:a16="http://schemas.microsoft.com/office/drawing/2014/main" id="{BF312B01-4FF7-94A1-D95E-1BE9D39CE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855"/>
          <a:stretch/>
        </p:blipFill>
        <p:spPr>
          <a:xfrm>
            <a:off x="349242" y="896786"/>
            <a:ext cx="3041011" cy="21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28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2019300" y="2111704"/>
            <a:ext cx="5105400" cy="1213800"/>
          </a:xfrm>
        </p:spPr>
        <p:txBody>
          <a:bodyPr/>
          <a:lstStyle/>
          <a:p>
            <a:r>
              <a:rPr lang="es-MX"/>
              <a:t>Diseño del sistema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FF4090-36D5-DA22-DE7D-0D517DAD644C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109223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835E53B6-0B09-2C16-32B9-DFF46766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5" y="1134139"/>
            <a:ext cx="3739805" cy="229641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  <p:pic>
        <p:nvPicPr>
          <p:cNvPr id="7" name="Imagen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32" y="1636085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65E184B1-D794-24D6-7C1F-26F33B242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8" r="30405" b="37545"/>
          <a:stretch/>
        </p:blipFill>
        <p:spPr>
          <a:xfrm>
            <a:off x="713250" y="1739058"/>
            <a:ext cx="2672749" cy="1738923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9" r="55551"/>
          <a:stretch/>
        </p:blipFill>
        <p:spPr>
          <a:xfrm>
            <a:off x="4401879" y="1739058"/>
            <a:ext cx="3501655" cy="19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2019300" y="2323178"/>
            <a:ext cx="5105400" cy="1213800"/>
          </a:xfrm>
        </p:spPr>
        <p:txBody>
          <a:bodyPr/>
          <a:lstStyle/>
          <a:p>
            <a:r>
              <a:rPr lang="es-MX"/>
              <a:t>Definición del problema</a:t>
            </a:r>
          </a:p>
        </p:txBody>
      </p:sp>
      <p:sp>
        <p:nvSpPr>
          <p:cNvPr id="22" name="Título 2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/>
              <a:t>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08BCA8-6664-EC88-DF13-ADC793C879BD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49002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28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  <p:pic>
        <p:nvPicPr>
          <p:cNvPr id="7" name="Imagen 7" descr="Forma&#10;&#10;Descripción generada automáticamente">
            <a:extLst>
              <a:ext uri="{FF2B5EF4-FFF2-40B4-BE49-F238E27FC236}">
                <a16:creationId xmlns:a16="http://schemas.microsoft.com/office/drawing/2014/main" id="{6B397E30-5C2B-5654-FFBC-FFC1A3F43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4" r="184" b="-662"/>
          <a:stretch/>
        </p:blipFill>
        <p:spPr>
          <a:xfrm>
            <a:off x="434319" y="1684260"/>
            <a:ext cx="3840157" cy="1633098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4" t="54230" b="8561"/>
          <a:stretch/>
        </p:blipFill>
        <p:spPr>
          <a:xfrm>
            <a:off x="4743576" y="1684260"/>
            <a:ext cx="3906402" cy="17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29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  <p:pic>
        <p:nvPicPr>
          <p:cNvPr id="10" name="Imagen 10" descr="Diagrama, Esquemático&#10;&#10;Descripción generada automáticamente">
            <a:extLst>
              <a:ext uri="{FF2B5EF4-FFF2-40B4-BE49-F238E27FC236}">
                <a16:creationId xmlns:a16="http://schemas.microsoft.com/office/drawing/2014/main" id="{85A13281-2A33-47F1-9C4E-CACEBA600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6" r="392" b="11688"/>
          <a:stretch/>
        </p:blipFill>
        <p:spPr>
          <a:xfrm>
            <a:off x="1023829" y="1449377"/>
            <a:ext cx="2776269" cy="2448139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9" r="15240" b="58259"/>
          <a:stretch/>
        </p:blipFill>
        <p:spPr>
          <a:xfrm>
            <a:off x="4367531" y="1256951"/>
            <a:ext cx="4340057" cy="28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3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  <p:pic>
        <p:nvPicPr>
          <p:cNvPr id="3" name="Imagen 6" descr="Diagrama&#10;&#10;Descripción generada automáticamente">
            <a:extLst>
              <a:ext uri="{FF2B5EF4-FFF2-40B4-BE49-F238E27FC236}">
                <a16:creationId xmlns:a16="http://schemas.microsoft.com/office/drawing/2014/main" id="{F36F667E-976B-86DA-539A-F5BAD40E3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6" b="438"/>
          <a:stretch/>
        </p:blipFill>
        <p:spPr>
          <a:xfrm>
            <a:off x="713250" y="1495524"/>
            <a:ext cx="3207705" cy="2256941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32" b="43445"/>
          <a:stretch/>
        </p:blipFill>
        <p:spPr>
          <a:xfrm>
            <a:off x="4657061" y="1154400"/>
            <a:ext cx="3460650" cy="31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7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s-ES" sz="2400">
              <a:latin typeface="Arial"/>
            </a:endParaRPr>
          </a:p>
          <a:p>
            <a:pPr marL="152400" indent="0">
              <a:buClr>
                <a:srgbClr val="A0A299"/>
              </a:buClr>
              <a:buNone/>
            </a:pPr>
            <a:endParaRPr lang="es-ES" sz="900">
              <a:latin typeface="Arial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85403"/>
            <a:ext cx="7717500" cy="541500"/>
          </a:xfrm>
        </p:spPr>
        <p:txBody>
          <a:bodyPr/>
          <a:lstStyle/>
          <a:p>
            <a:r>
              <a:rPr lang="es-ES"/>
              <a:t>Arquitectura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11CD51-7B73-320E-6FEE-ACE665E7511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5EC5FE-E538-4D94-715B-B004C5D849A6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31</a:t>
            </a:r>
            <a:endParaRPr lang="es-MX" sz="1600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FE6D6D60-FC8F-4DB6-F0D8-B6F66C5D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81" y="1286058"/>
            <a:ext cx="3275509" cy="2850444"/>
          </a:xfrm>
          <a:prstGeom prst="rect">
            <a:avLst/>
          </a:prstGeom>
        </p:spPr>
      </p:pic>
      <p:pic>
        <p:nvPicPr>
          <p:cNvPr id="9" name="Imagen 8" title="Insertando imagen...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75" y="1286058"/>
            <a:ext cx="3301814" cy="28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56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Base de datos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4294967295"/>
          </p:nvPr>
        </p:nvSpPr>
        <p:spPr>
          <a:xfrm>
            <a:off x="0" y="1152525"/>
            <a:ext cx="7718425" cy="3416300"/>
          </a:xfrm>
        </p:spPr>
        <p:txBody>
          <a:bodyPr/>
          <a:lstStyle/>
          <a:p>
            <a:pPr marL="152400" indent="0">
              <a:buNone/>
            </a:pPr>
            <a:endParaRPr lang="es-ES" sz="2400">
              <a:latin typeface="Arial"/>
            </a:endParaRPr>
          </a:p>
          <a:p>
            <a:pPr marL="152400" indent="0">
              <a:buNone/>
            </a:pPr>
            <a:endParaRPr lang="es-ES" sz="1000">
              <a:latin typeface="Arial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C03840-15A5-A22E-00BD-58BA5C1F7F85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ACF1BE5-C79E-0017-E0E2-2E86DF2B97F1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35</a:t>
            </a:r>
            <a:endParaRPr lang="es-MX" sz="1600"/>
          </a:p>
        </p:txBody>
      </p:sp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5D83CC39-9E25-5232-A18E-A81009D70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" t="1613" r="512" b="1716"/>
          <a:stretch/>
        </p:blipFill>
        <p:spPr>
          <a:xfrm>
            <a:off x="508983" y="1728216"/>
            <a:ext cx="3815936" cy="1492565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28" y="1449023"/>
            <a:ext cx="4338508" cy="233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0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Diagrama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D1F75E-2A0A-17F2-619E-3766502DE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579" y="1198445"/>
            <a:ext cx="2527633" cy="53916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r>
              <a:rPr lang="es-MX"/>
              <a:t>Casos de uso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B0A22DD-3225-624B-9DEE-8B900B02F6A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52647" y="1234865"/>
            <a:ext cx="2411216" cy="443917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s-MX">
                <a:solidFill>
                  <a:srgbClr val="D8D8D8"/>
                </a:solidFill>
              </a:rPr>
              <a:t>Actividades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F08E5FEB-B903-011B-98E3-449BDA1DA5E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931579" y="1676768"/>
            <a:ext cx="2527633" cy="1493448"/>
          </a:xfrm>
          <a:solidFill>
            <a:schemeClr val="bg1"/>
          </a:solidFill>
        </p:spPr>
        <p:txBody>
          <a:bodyPr/>
          <a:lstStyle/>
          <a:p>
            <a:pPr algn="l"/>
            <a:endParaRPr lang="es-MX" sz="2000" b="1" dirty="0"/>
          </a:p>
          <a:p>
            <a:pPr algn="l"/>
            <a:r>
              <a:rPr lang="es-MX" sz="2000" b="1" dirty="0">
                <a:latin typeface="Arial"/>
              </a:rPr>
              <a:t>1 | </a:t>
            </a:r>
            <a:r>
              <a:rPr lang="es-MX" sz="2000" dirty="0">
                <a:latin typeface="Arial"/>
              </a:rPr>
              <a:t>Diagrama</a:t>
            </a:r>
            <a:endParaRPr lang="es-MX" dirty="0">
              <a:latin typeface="Arial"/>
            </a:endParaRPr>
          </a:p>
          <a:p>
            <a:pPr marL="0" indent="0" algn="l">
              <a:spcAft>
                <a:spcPts val="1600"/>
              </a:spcAft>
            </a:pPr>
            <a:r>
              <a:rPr lang="es-MX" sz="2000" b="1" dirty="0">
                <a:latin typeface="Arial"/>
              </a:rPr>
              <a:t>18 | </a:t>
            </a:r>
            <a:r>
              <a:rPr lang="es-MX" sz="2000" dirty="0">
                <a:latin typeface="Arial"/>
              </a:rPr>
              <a:t>Tablas de descripción      de casos de uso</a:t>
            </a:r>
          </a:p>
          <a:p>
            <a:endParaRPr lang="es-MX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23BDC6D-DDFA-86F6-C941-7CCC9B1A555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52647" y="1692020"/>
            <a:ext cx="2411216" cy="1197116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pPr algn="l"/>
            <a:r>
              <a:rPr lang="es-MX" sz="2000" b="1">
                <a:latin typeface="Arial"/>
              </a:rPr>
              <a:t>2 |</a:t>
            </a:r>
            <a:r>
              <a:rPr lang="es-MX">
                <a:latin typeface="Arial"/>
              </a:rPr>
              <a:t> </a:t>
            </a:r>
            <a:r>
              <a:rPr lang="es-MX" sz="2000">
                <a:latin typeface="Arial"/>
              </a:rPr>
              <a:t>Diagramas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DFCBEAA5-B615-A771-DF1C-5D84E0E8292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927207" y="3380792"/>
            <a:ext cx="2527633" cy="4545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s-MX"/>
              <a:t>Clases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A6CD6299-8751-9B08-4D9B-6FF92169E42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925410" y="3830357"/>
            <a:ext cx="2538217" cy="92195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 sz="2000" b="1">
                <a:latin typeface="Arial"/>
              </a:rPr>
              <a:t>1 | </a:t>
            </a:r>
            <a:r>
              <a:rPr lang="es-MX" sz="2000">
                <a:latin typeface="Arial"/>
              </a:rPr>
              <a:t>Diagrama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12" name="Subtítulo 7">
            <a:extLst>
              <a:ext uri="{FF2B5EF4-FFF2-40B4-BE49-F238E27FC236}">
                <a16:creationId xmlns:a16="http://schemas.microsoft.com/office/drawing/2014/main" id="{7DB3B292-F6CB-38B8-46C0-A063B0F4E89A}"/>
              </a:ext>
            </a:extLst>
          </p:cNvPr>
          <p:cNvSpPr txBox="1">
            <a:spLocks/>
          </p:cNvSpPr>
          <p:nvPr/>
        </p:nvSpPr>
        <p:spPr>
          <a:xfrm>
            <a:off x="4956720" y="3228454"/>
            <a:ext cx="2411216" cy="4545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2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s-MX">
                <a:solidFill>
                  <a:schemeClr val="tx1">
                    <a:lumMod val="85000"/>
                  </a:schemeClr>
                </a:solidFill>
              </a:rPr>
              <a:t>Despliegue</a:t>
            </a:r>
          </a:p>
        </p:txBody>
      </p:sp>
      <p:sp>
        <p:nvSpPr>
          <p:cNvPr id="17" name="Subtítulo 8">
            <a:extLst>
              <a:ext uri="{FF2B5EF4-FFF2-40B4-BE49-F238E27FC236}">
                <a16:creationId xmlns:a16="http://schemas.microsoft.com/office/drawing/2014/main" id="{0159443C-3A5F-44F3-73B9-1D9AD01429AC}"/>
              </a:ext>
            </a:extLst>
          </p:cNvPr>
          <p:cNvSpPr txBox="1">
            <a:spLocks/>
          </p:cNvSpPr>
          <p:nvPr/>
        </p:nvSpPr>
        <p:spPr>
          <a:xfrm>
            <a:off x="4950687" y="3684371"/>
            <a:ext cx="2421800" cy="105953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6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s-MX" sz="2000" b="1">
                <a:latin typeface="Arial"/>
              </a:rPr>
              <a:t>1 | </a:t>
            </a:r>
            <a:r>
              <a:rPr lang="es-MX" sz="2000">
                <a:latin typeface="Arial"/>
              </a:rPr>
              <a:t>Diagrama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188F44-B9B7-A220-1020-44626F6BB1D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656562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8889" y="312914"/>
            <a:ext cx="7717500" cy="541500"/>
          </a:xfrm>
        </p:spPr>
        <p:txBody>
          <a:bodyPr/>
          <a:lstStyle/>
          <a:p>
            <a:r>
              <a:rPr lang="es-ES"/>
              <a:t>Diagrama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79632" y="-4939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8A53DA-5239-FE41-B6B3-522066D5328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34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5A80A5-AD60-2504-3903-CE688528CB2B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Págs. 43</a:t>
            </a:r>
            <a:endParaRPr lang="es-MX" sz="1600"/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2AB101AD-61F3-9418-D652-B65D521F2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" b="10365"/>
          <a:stretch/>
        </p:blipFill>
        <p:spPr>
          <a:xfrm>
            <a:off x="522273" y="1023901"/>
            <a:ext cx="3563846" cy="2957666"/>
          </a:xfrm>
          <a:prstGeom prst="rect">
            <a:avLst/>
          </a:prstGeom>
        </p:spPr>
      </p:pic>
      <p:pic>
        <p:nvPicPr>
          <p:cNvPr id="9" name="Imagen 8" descr="F:\Untitled-2023-06-06-122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00" y="854414"/>
            <a:ext cx="4175241" cy="3296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01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Diagrama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8A53DA-5239-FE41-B6B3-522066D5328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5A80A5-AD60-2504-3903-CE688528CB2B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38</a:t>
            </a:r>
            <a:endParaRPr lang="es-MX" sz="1600"/>
          </a:p>
        </p:txBody>
      </p:sp>
      <p:pic>
        <p:nvPicPr>
          <p:cNvPr id="3" name="Imagen 7">
            <a:extLst>
              <a:ext uri="{FF2B5EF4-FFF2-40B4-BE49-F238E27FC236}">
                <a16:creationId xmlns:a16="http://schemas.microsoft.com/office/drawing/2014/main" id="{F3C2F0FE-48EF-3694-6128-7737217B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43" y="1621647"/>
            <a:ext cx="3997088" cy="2695164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3" y="1178251"/>
            <a:ext cx="1032300" cy="353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0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608C95D9-D3CD-263D-17F4-B90DD6A5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39" y="505166"/>
            <a:ext cx="7717500" cy="541500"/>
          </a:xfrm>
        </p:spPr>
        <p:txBody>
          <a:bodyPr/>
          <a:lstStyle/>
          <a:p>
            <a:r>
              <a:rPr lang="es-ES"/>
              <a:t>Diagrama</a:t>
            </a:r>
            <a:endParaRPr lang="en-US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384F44C0-AE19-AD15-453B-A1C5E2519569}"/>
              </a:ext>
            </a:extLst>
          </p:cNvPr>
          <p:cNvSpPr txBox="1">
            <a:spLocks/>
          </p:cNvSpPr>
          <p:nvPr/>
        </p:nvSpPr>
        <p:spPr>
          <a:xfrm>
            <a:off x="740039" y="838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0A4414-496A-2336-F326-9497781C84B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36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18CE4A-8485-9D5B-37B9-B726E1F0158F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40</a:t>
            </a:r>
            <a:endParaRPr lang="es-MX" sz="1600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7AD26B1F-B25F-6255-C914-97DA6AC6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9" y="1046666"/>
            <a:ext cx="4524320" cy="1516001"/>
          </a:xfrm>
          <a:prstGeom prst="rect">
            <a:avLst/>
          </a:prstGeom>
        </p:spPr>
      </p:pic>
      <p:pic>
        <p:nvPicPr>
          <p:cNvPr id="7" name="Imagen 6" title="Insertando imagen...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69" y="2562667"/>
            <a:ext cx="6537710" cy="22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67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72063"/>
            <a:ext cx="7717500" cy="541500"/>
          </a:xfrm>
        </p:spPr>
        <p:txBody>
          <a:bodyPr/>
          <a:lstStyle/>
          <a:p>
            <a:r>
              <a:rPr lang="es-ES"/>
              <a:t>Casos de uso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7E04B-4F50-CAB1-43C2-61C4FBA351A7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FFC1E40-DAFC-2FB4-3233-0AC71F06043B}"/>
              </a:ext>
            </a:extLst>
          </p:cNvPr>
          <p:cNvSpPr txBox="1"/>
          <p:nvPr/>
        </p:nvSpPr>
        <p:spPr>
          <a:xfrm>
            <a:off x="1428351" y="3608197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46</a:t>
            </a:r>
            <a:endParaRPr lang="es-MX" sz="1600"/>
          </a:p>
        </p:txBody>
      </p:sp>
      <p:pic>
        <p:nvPicPr>
          <p:cNvPr id="3" name="Imagen 6">
            <a:extLst>
              <a:ext uri="{FF2B5EF4-FFF2-40B4-BE49-F238E27FC236}">
                <a16:creationId xmlns:a16="http://schemas.microsoft.com/office/drawing/2014/main" id="{C3479902-EFCA-8168-BE50-7477A9B8D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" b="70400"/>
          <a:stretch/>
        </p:blipFill>
        <p:spPr>
          <a:xfrm>
            <a:off x="767870" y="1139674"/>
            <a:ext cx="3307943" cy="1130121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6" b="73822"/>
          <a:stretch/>
        </p:blipFill>
        <p:spPr>
          <a:xfrm>
            <a:off x="2885842" y="2803667"/>
            <a:ext cx="5544908" cy="16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852" y="174767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Definición del problema </a:t>
            </a:r>
            <a:endParaRPr lang="en-US">
              <a:latin typeface="+mn-lt"/>
            </a:endParaRP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58DB4FF4-D07E-4167-2DB1-BC2DC27C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52" y="1621434"/>
            <a:ext cx="2702763" cy="21707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03DC4D-39BF-EB10-507B-01CA154A8C89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86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72063"/>
            <a:ext cx="7717500" cy="541500"/>
          </a:xfrm>
        </p:spPr>
        <p:txBody>
          <a:bodyPr/>
          <a:lstStyle/>
          <a:p>
            <a:r>
              <a:rPr lang="es-ES"/>
              <a:t>Casos de uso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E194BC-18AB-2199-BFCC-53D9693D3F75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DF6300-702C-D40B-63BF-4F5DBEE2F75F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Reporte, Apéndice E, Pág. 100</a:t>
            </a:r>
            <a:endParaRPr lang="es-MX" sz="1600"/>
          </a:p>
        </p:txBody>
      </p:sp>
      <p:pic>
        <p:nvPicPr>
          <p:cNvPr id="5" name="Imagen 7" descr="Tabla&#10;&#10;Descripción generada automáticamente">
            <a:extLst>
              <a:ext uri="{FF2B5EF4-FFF2-40B4-BE49-F238E27FC236}">
                <a16:creationId xmlns:a16="http://schemas.microsoft.com/office/drawing/2014/main" id="{0E2BEEEA-DF2F-E676-1766-58E5443A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23" y="908472"/>
            <a:ext cx="7724954" cy="34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06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Prototipos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E423C-B500-EB9C-34B1-37D6AE47BB18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375358-7CFD-A1C3-169B-52F8B9D4D9F2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Págs. 47</a:t>
            </a:r>
            <a:endParaRPr lang="es-MX" sz="16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4" y="996149"/>
            <a:ext cx="8301938" cy="320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19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Prototipos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DBB962-5E95-83DA-7927-D04101111401}"/>
              </a:ext>
            </a:extLst>
          </p:cNvPr>
          <p:cNvSpPr txBox="1"/>
          <p:nvPr/>
        </p:nvSpPr>
        <p:spPr>
          <a:xfrm>
            <a:off x="8215312" y="4831291"/>
            <a:ext cx="9260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40</a:t>
            </a:r>
          </a:p>
          <a:p>
            <a:endParaRPr lang="es-MX" b="1">
              <a:solidFill>
                <a:schemeClr val="accent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80AB13-806D-1403-158D-3CE9B28AEA17}"/>
              </a:ext>
            </a:extLst>
          </p:cNvPr>
          <p:cNvSpPr txBox="1"/>
          <p:nvPr/>
        </p:nvSpPr>
        <p:spPr>
          <a:xfrm>
            <a:off x="1782446" y="4756271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51</a:t>
            </a:r>
            <a:endParaRPr lang="es-MX" sz="160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1" y="987154"/>
            <a:ext cx="5885879" cy="34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12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Plan de pruebas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AEC6162-17B6-77A1-1997-795856CCF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32983"/>
              </p:ext>
            </p:extLst>
          </p:nvPr>
        </p:nvGraphicFramePr>
        <p:xfrm>
          <a:off x="457098" y="1300701"/>
          <a:ext cx="7886239" cy="2438400"/>
        </p:xfrm>
        <a:graphic>
          <a:graphicData uri="http://schemas.openxmlformats.org/drawingml/2006/table">
            <a:tbl>
              <a:tblPr firstRow="1" firstCol="1" bandRow="1">
                <a:tableStyleId>{9DC2BF17-3F11-4779-9A05-15599AC8FFA5}</a:tableStyleId>
              </a:tblPr>
              <a:tblGrid>
                <a:gridCol w="1826315">
                  <a:extLst>
                    <a:ext uri="{9D8B030D-6E8A-4147-A177-3AD203B41FA5}">
                      <a16:colId xmlns:a16="http://schemas.microsoft.com/office/drawing/2014/main" val="2995419486"/>
                    </a:ext>
                  </a:extLst>
                </a:gridCol>
                <a:gridCol w="4691965">
                  <a:extLst>
                    <a:ext uri="{9D8B030D-6E8A-4147-A177-3AD203B41FA5}">
                      <a16:colId xmlns:a16="http://schemas.microsoft.com/office/drawing/2014/main" val="2719473895"/>
                    </a:ext>
                  </a:extLst>
                </a:gridCol>
                <a:gridCol w="1367959">
                  <a:extLst>
                    <a:ext uri="{9D8B030D-6E8A-4147-A177-3AD203B41FA5}">
                      <a16:colId xmlns:a16="http://schemas.microsoft.com/office/drawing/2014/main" val="604620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Tipo de prueba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Nombre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Times New Roman"/>
                        </a:rPr>
                        <a:t>Cantidad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4472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PUU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unitarias 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Times New Roman"/>
                        </a:rPr>
                        <a:t>5 - 16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00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PUA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unitarias administrador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Times New Roman"/>
                        </a:rPr>
                        <a:t>8 - 9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1614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PSU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de sistema de 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188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de sistema de administrador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435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PIU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Times New Roman"/>
                        </a:rPr>
                        <a:t>Pruebas de integración de 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3095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PIA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de integración de administrador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Times New Roman"/>
                        </a:rPr>
                        <a:t>2-3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5879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PIB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de integración de Base de Dato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31095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869C37B-9B9D-C45E-2A07-057FFF0E2E12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762446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39714"/>
            <a:ext cx="7717500" cy="541500"/>
          </a:xfrm>
        </p:spPr>
        <p:txBody>
          <a:bodyPr/>
          <a:lstStyle/>
          <a:p>
            <a:r>
              <a:rPr lang="es-ES"/>
              <a:t>Plan de pruebas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468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DD77CB-DF6C-D684-879E-5D4CB392282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42</a:t>
            </a:r>
          </a:p>
        </p:txBody>
      </p:sp>
      <p:pic>
        <p:nvPicPr>
          <p:cNvPr id="3" name="Imagen 6">
            <a:extLst>
              <a:ext uri="{FF2B5EF4-FFF2-40B4-BE49-F238E27FC236}">
                <a16:creationId xmlns:a16="http://schemas.microsoft.com/office/drawing/2014/main" id="{47F7EDB2-3C20-C4D0-F97C-08D9F8E26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4" b="47758"/>
          <a:stretch/>
        </p:blipFill>
        <p:spPr>
          <a:xfrm>
            <a:off x="768037" y="915953"/>
            <a:ext cx="7599526" cy="33166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56B098-CDDD-98A9-44B9-71146916D6F6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Reporte, Apéndice G, Pág. 123</a:t>
            </a:r>
            <a:endParaRPr lang="es-MX" sz="1600"/>
          </a:p>
        </p:txBody>
      </p:sp>
    </p:spTree>
    <p:extLst>
      <p:ext uri="{BB962C8B-B14F-4D97-AF65-F5344CB8AC3E}">
        <p14:creationId xmlns:p14="http://schemas.microsoft.com/office/powerpoint/2010/main" val="2654446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39714"/>
            <a:ext cx="7717500" cy="541500"/>
          </a:xfrm>
        </p:spPr>
        <p:txBody>
          <a:bodyPr/>
          <a:lstStyle/>
          <a:p>
            <a:r>
              <a:rPr lang="es-ES"/>
              <a:t>Plan de pruebas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468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DD77CB-DF6C-D684-879E-5D4CB392282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pic>
        <p:nvPicPr>
          <p:cNvPr id="3" name="Imagen 6">
            <a:extLst>
              <a:ext uri="{FF2B5EF4-FFF2-40B4-BE49-F238E27FC236}">
                <a16:creationId xmlns:a16="http://schemas.microsoft.com/office/drawing/2014/main" id="{47F7EDB2-3C20-C4D0-F97C-08D9F8E26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11" r="-164" b="195"/>
          <a:stretch/>
        </p:blipFill>
        <p:spPr>
          <a:xfrm>
            <a:off x="431861" y="1025211"/>
            <a:ext cx="8280281" cy="321613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3002C2F-F7E3-ECC3-1953-895780A98A10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Reporte, Apéndice G, Pág. 124</a:t>
            </a:r>
            <a:endParaRPr lang="es-MX" sz="1600"/>
          </a:p>
        </p:txBody>
      </p:sp>
    </p:spTree>
    <p:extLst>
      <p:ext uri="{BB962C8B-B14F-4D97-AF65-F5344CB8AC3E}">
        <p14:creationId xmlns:p14="http://schemas.microsoft.com/office/powerpoint/2010/main" val="1220634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Producto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 dirty="0"/>
              <a:t>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DD77CB-DF6C-D684-879E-5D4CB392282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260219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Imágenes del producto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sistema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DD77CB-DF6C-D684-879E-5D4CB392282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92AAA01-9EC9-4EB2-9F2C-ADDD69B16D8C}"/>
              </a:ext>
            </a:extLst>
          </p:cNvPr>
          <p:cNvSpPr txBox="1">
            <a:spLocks/>
          </p:cNvSpPr>
          <p:nvPr/>
        </p:nvSpPr>
        <p:spPr>
          <a:xfrm>
            <a:off x="865650" y="15708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55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redondeado 17"/>
          <p:cNvSpPr/>
          <p:nvPr/>
        </p:nvSpPr>
        <p:spPr>
          <a:xfrm>
            <a:off x="2423229" y="1427182"/>
            <a:ext cx="4297542" cy="2387305"/>
          </a:xfrm>
          <a:prstGeom prst="roundRect">
            <a:avLst>
              <a:gd name="adj" fmla="val 506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redondeado 16"/>
          <p:cNvSpPr/>
          <p:nvPr/>
        </p:nvSpPr>
        <p:spPr>
          <a:xfrm>
            <a:off x="308439" y="1885536"/>
            <a:ext cx="2470599" cy="1372429"/>
          </a:xfrm>
          <a:prstGeom prst="roundRect">
            <a:avLst>
              <a:gd name="adj" fmla="val 506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1088658" y="1604244"/>
            <a:ext cx="3483342" cy="1935013"/>
          </a:xfrm>
          <a:prstGeom prst="roundRect">
            <a:avLst>
              <a:gd name="adj" fmla="val 5063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3913689" y="1751997"/>
            <a:ext cx="977116" cy="1639505"/>
          </a:xfrm>
          <a:prstGeom prst="roundRect">
            <a:avLst>
              <a:gd name="adj" fmla="val 5063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>
            <a:off x="5594853" y="1858757"/>
            <a:ext cx="3119718" cy="1425987"/>
          </a:xfrm>
          <a:prstGeom prst="roundRect">
            <a:avLst>
              <a:gd name="adj" fmla="val 5063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>
            <a:off x="4166413" y="2027383"/>
            <a:ext cx="880380" cy="1477191"/>
          </a:xfrm>
          <a:prstGeom prst="roundRect">
            <a:avLst>
              <a:gd name="adj" fmla="val 5063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redondeado 8"/>
          <p:cNvSpPr/>
          <p:nvPr/>
        </p:nvSpPr>
        <p:spPr>
          <a:xfrm>
            <a:off x="3557880" y="1521990"/>
            <a:ext cx="4593246" cy="2099520"/>
          </a:xfrm>
          <a:prstGeom prst="roundRect">
            <a:avLst>
              <a:gd name="adj" fmla="val 5063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redondeado 14"/>
          <p:cNvSpPr/>
          <p:nvPr/>
        </p:nvSpPr>
        <p:spPr>
          <a:xfrm>
            <a:off x="1998819" y="1142336"/>
            <a:ext cx="5146362" cy="2858829"/>
          </a:xfrm>
          <a:prstGeom prst="roundRect">
            <a:avLst>
              <a:gd name="adj" fmla="val 5063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8FF3DBCE-22AF-413C-9762-978E4AC8B277}"/>
              </a:ext>
            </a:extLst>
          </p:cNvPr>
          <p:cNvSpPr txBox="1">
            <a:spLocks/>
          </p:cNvSpPr>
          <p:nvPr/>
        </p:nvSpPr>
        <p:spPr>
          <a:xfrm>
            <a:off x="713250" y="477967"/>
            <a:ext cx="7717500" cy="54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000" dirty="0">
                <a:latin typeface="Hammersmith One" panose="020B0604020202020204" charset="0"/>
              </a:rPr>
              <a:t>Desarrollo de sistema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308053-4D3A-4EA5-8375-FAB2FEFF8782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CD6ABE1-3389-4203-AE9A-0BEBBBCA00C5}"/>
              </a:ext>
            </a:extLst>
          </p:cNvPr>
          <p:cNvSpPr txBox="1">
            <a:spLocks/>
          </p:cNvSpPr>
          <p:nvPr/>
        </p:nvSpPr>
        <p:spPr>
          <a:xfrm>
            <a:off x="713250" y="15708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Desarrollo</a:t>
            </a:r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0D89FBC-F23C-4F95-A78D-3E2BEA912F6E}"/>
              </a:ext>
            </a:extLst>
          </p:cNvPr>
          <p:cNvSpPr/>
          <p:nvPr/>
        </p:nvSpPr>
        <p:spPr>
          <a:xfrm>
            <a:off x="4018344" y="4163526"/>
            <a:ext cx="114049" cy="11286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F1FD9D2-B422-49F4-999A-22BF378F15AC}"/>
              </a:ext>
            </a:extLst>
          </p:cNvPr>
          <p:cNvSpPr/>
          <p:nvPr/>
        </p:nvSpPr>
        <p:spPr>
          <a:xfrm>
            <a:off x="41707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CCBE9B3-1B1B-49D6-ADC4-1B7D9D94C472}"/>
              </a:ext>
            </a:extLst>
          </p:cNvPr>
          <p:cNvSpPr/>
          <p:nvPr/>
        </p:nvSpPr>
        <p:spPr>
          <a:xfrm>
            <a:off x="43231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3E9131-4957-40CE-8674-88A6608568C8}"/>
              </a:ext>
            </a:extLst>
          </p:cNvPr>
          <p:cNvSpPr/>
          <p:nvPr/>
        </p:nvSpPr>
        <p:spPr>
          <a:xfrm>
            <a:off x="44755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76EBC27-7330-4C86-82CB-479905A31D95}"/>
              </a:ext>
            </a:extLst>
          </p:cNvPr>
          <p:cNvSpPr/>
          <p:nvPr/>
        </p:nvSpPr>
        <p:spPr>
          <a:xfrm>
            <a:off x="46279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8F560EE-3EB9-4D81-A0FF-5F2E5C392434}"/>
              </a:ext>
            </a:extLst>
          </p:cNvPr>
          <p:cNvSpPr/>
          <p:nvPr/>
        </p:nvSpPr>
        <p:spPr>
          <a:xfrm>
            <a:off x="47803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3B6A48F-DE29-4B85-9693-1067B136786B}"/>
              </a:ext>
            </a:extLst>
          </p:cNvPr>
          <p:cNvSpPr/>
          <p:nvPr/>
        </p:nvSpPr>
        <p:spPr>
          <a:xfrm>
            <a:off x="49327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0685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/>
        </p:nvSpPr>
        <p:spPr>
          <a:xfrm flipH="1">
            <a:off x="2390403" y="1540226"/>
            <a:ext cx="1269661" cy="2130367"/>
          </a:xfrm>
          <a:prstGeom prst="roundRect">
            <a:avLst>
              <a:gd name="adj" fmla="val 506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redondeado 17"/>
          <p:cNvSpPr/>
          <p:nvPr/>
        </p:nvSpPr>
        <p:spPr>
          <a:xfrm flipH="1">
            <a:off x="3744756" y="1599984"/>
            <a:ext cx="3619867" cy="2010853"/>
          </a:xfrm>
          <a:prstGeom prst="roundRect">
            <a:avLst>
              <a:gd name="adj" fmla="val 5063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3383392" y="1836448"/>
            <a:ext cx="2470599" cy="1372429"/>
          </a:xfrm>
          <a:prstGeom prst="roundRect">
            <a:avLst>
              <a:gd name="adj" fmla="val 5063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7851413" y="1847603"/>
            <a:ext cx="863158" cy="1448294"/>
          </a:xfrm>
          <a:prstGeom prst="roundRect">
            <a:avLst>
              <a:gd name="adj" fmla="val 5063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redondeado 12"/>
          <p:cNvSpPr/>
          <p:nvPr/>
        </p:nvSpPr>
        <p:spPr>
          <a:xfrm>
            <a:off x="3579203" y="1521990"/>
            <a:ext cx="4593247" cy="2099520"/>
          </a:xfrm>
          <a:prstGeom prst="roundRect">
            <a:avLst>
              <a:gd name="adj" fmla="val 5063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318393" y="1885536"/>
            <a:ext cx="2470599" cy="1372429"/>
          </a:xfrm>
          <a:prstGeom prst="roundRect">
            <a:avLst>
              <a:gd name="adj" fmla="val 5063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1088658" y="1604243"/>
            <a:ext cx="3483342" cy="1935014"/>
          </a:xfrm>
          <a:prstGeom prst="roundRect">
            <a:avLst>
              <a:gd name="adj" fmla="val 5063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redondeado 11"/>
          <p:cNvSpPr/>
          <p:nvPr/>
        </p:nvSpPr>
        <p:spPr>
          <a:xfrm>
            <a:off x="1617959" y="1160744"/>
            <a:ext cx="6173887" cy="2822013"/>
          </a:xfrm>
          <a:prstGeom prst="roundRect">
            <a:avLst>
              <a:gd name="adj" fmla="val 5063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A4DF0323-2F31-4692-B6C2-7A9DC29F1324}"/>
              </a:ext>
            </a:extLst>
          </p:cNvPr>
          <p:cNvSpPr txBox="1">
            <a:spLocks/>
          </p:cNvSpPr>
          <p:nvPr/>
        </p:nvSpPr>
        <p:spPr>
          <a:xfrm>
            <a:off x="713250" y="477967"/>
            <a:ext cx="7717500" cy="54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000" dirty="0">
                <a:latin typeface="Hammersmith One" panose="020B0604020202020204" charset="0"/>
              </a:rPr>
              <a:t>Desarrollo de sistema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9DAC9EA-7FD0-44E1-998E-E8BFCCB5F27C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850506C6-45BC-421D-95F3-36F1763EEF4D}"/>
              </a:ext>
            </a:extLst>
          </p:cNvPr>
          <p:cNvSpPr txBox="1">
            <a:spLocks/>
          </p:cNvSpPr>
          <p:nvPr/>
        </p:nvSpPr>
        <p:spPr>
          <a:xfrm>
            <a:off x="713250" y="15708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Desarrollo</a:t>
            </a:r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92A2219-13CF-4C51-8E36-90F2384EBDAD}"/>
              </a:ext>
            </a:extLst>
          </p:cNvPr>
          <p:cNvSpPr/>
          <p:nvPr/>
        </p:nvSpPr>
        <p:spPr>
          <a:xfrm>
            <a:off x="40183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0FC230A-B82E-4352-AF59-103333DCE9FF}"/>
              </a:ext>
            </a:extLst>
          </p:cNvPr>
          <p:cNvSpPr/>
          <p:nvPr/>
        </p:nvSpPr>
        <p:spPr>
          <a:xfrm>
            <a:off x="4170744" y="4163526"/>
            <a:ext cx="114049" cy="11286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D581A0B-DF21-406D-B99B-881CD6546DEA}"/>
              </a:ext>
            </a:extLst>
          </p:cNvPr>
          <p:cNvSpPr/>
          <p:nvPr/>
        </p:nvSpPr>
        <p:spPr>
          <a:xfrm>
            <a:off x="43231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D1C53E1-8265-47DA-9C54-3A074B0CA926}"/>
              </a:ext>
            </a:extLst>
          </p:cNvPr>
          <p:cNvSpPr/>
          <p:nvPr/>
        </p:nvSpPr>
        <p:spPr>
          <a:xfrm>
            <a:off x="44755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D04165D-37BD-4D8D-B84F-D56179D0ED85}"/>
              </a:ext>
            </a:extLst>
          </p:cNvPr>
          <p:cNvSpPr/>
          <p:nvPr/>
        </p:nvSpPr>
        <p:spPr>
          <a:xfrm>
            <a:off x="46279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8E17C9-EFB8-4BB0-9DF7-6DDDACE62709}"/>
              </a:ext>
            </a:extLst>
          </p:cNvPr>
          <p:cNvSpPr/>
          <p:nvPr/>
        </p:nvSpPr>
        <p:spPr>
          <a:xfrm>
            <a:off x="47803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3159764-FB31-4CE2-AFD8-8E8B3A313AF7}"/>
              </a:ext>
            </a:extLst>
          </p:cNvPr>
          <p:cNvSpPr/>
          <p:nvPr/>
        </p:nvSpPr>
        <p:spPr>
          <a:xfrm>
            <a:off x="49327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63058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4F8D16-9BB7-A9F0-9C4E-63F289D8DDDE}"/>
              </a:ext>
            </a:extLst>
          </p:cNvPr>
          <p:cNvSpPr/>
          <p:nvPr/>
        </p:nvSpPr>
        <p:spPr>
          <a:xfrm>
            <a:off x="628230" y="2513442"/>
            <a:ext cx="2470897" cy="121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7DAC034-152C-6A46-3E9E-BB91CBF2C10B}"/>
              </a:ext>
            </a:extLst>
          </p:cNvPr>
          <p:cNvSpPr/>
          <p:nvPr/>
        </p:nvSpPr>
        <p:spPr>
          <a:xfrm>
            <a:off x="3571348" y="2538131"/>
            <a:ext cx="2470897" cy="121864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FD518E3-D1D4-5CDA-07C3-F31AA9301B28}"/>
              </a:ext>
            </a:extLst>
          </p:cNvPr>
          <p:cNvSpPr/>
          <p:nvPr/>
        </p:nvSpPr>
        <p:spPr>
          <a:xfrm>
            <a:off x="5154006" y="997497"/>
            <a:ext cx="2470897" cy="121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MX">
              <a:cs typeface="Arial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B0081D0-1BC0-F26D-FF64-464BEE9DE743}"/>
              </a:ext>
            </a:extLst>
          </p:cNvPr>
          <p:cNvSpPr/>
          <p:nvPr/>
        </p:nvSpPr>
        <p:spPr>
          <a:xfrm>
            <a:off x="2317516" y="1042144"/>
            <a:ext cx="2470897" cy="121864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316391" y="1039016"/>
            <a:ext cx="2473149" cy="1214444"/>
          </a:xfrm>
        </p:spPr>
        <p:txBody>
          <a:bodyPr/>
          <a:lstStyle/>
          <a:p>
            <a:pPr marL="152400" indent="0" algn="ctr">
              <a:buNone/>
            </a:pPr>
            <a:r>
              <a:rPr lang="es-ES" sz="2000">
                <a:latin typeface="Arial"/>
              </a:rPr>
              <a:t>GPS para encontrar alimentos (Philips)</a:t>
            </a:r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153231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Estado del arte </a:t>
            </a:r>
            <a:endParaRPr lang="en-US">
              <a:latin typeface="+mn-lt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AC285A0-FD53-E972-FD11-3AAE9673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255" y="2895264"/>
            <a:ext cx="3084665" cy="2244090"/>
          </a:xfrm>
          <a:prstGeom prst="rect">
            <a:avLst/>
          </a:prstGeom>
        </p:spPr>
      </p:pic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1763F2E2-DB56-9A42-D32D-059D39B79E89}"/>
              </a:ext>
            </a:extLst>
          </p:cNvPr>
          <p:cNvSpPr txBox="1">
            <a:spLocks/>
          </p:cNvSpPr>
          <p:nvPr/>
        </p:nvSpPr>
        <p:spPr>
          <a:xfrm>
            <a:off x="3553486" y="2571841"/>
            <a:ext cx="2491006" cy="116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Bloque</a:t>
            </a:r>
            <a:endParaRPr lang="es-MX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7B00AC8E-E95F-355A-C4DD-47EFF80855C0}"/>
              </a:ext>
            </a:extLst>
          </p:cNvPr>
          <p:cNvSpPr txBox="1">
            <a:spLocks/>
          </p:cNvSpPr>
          <p:nvPr/>
        </p:nvSpPr>
        <p:spPr>
          <a:xfrm>
            <a:off x="5154000" y="995488"/>
            <a:ext cx="2473148" cy="121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Supermercado inteligente de Amazon.</a:t>
            </a:r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F92CE8-AED9-4A65-1DE6-2704ED90FA42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CFBAFAFD-94B0-B410-4D49-5CF57568381D}"/>
              </a:ext>
            </a:extLst>
          </p:cNvPr>
          <p:cNvSpPr txBox="1">
            <a:spLocks/>
          </p:cNvSpPr>
          <p:nvPr/>
        </p:nvSpPr>
        <p:spPr>
          <a:xfrm>
            <a:off x="628226" y="2511436"/>
            <a:ext cx="2473148" cy="121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 err="1">
                <a:latin typeface="Arial"/>
              </a:rPr>
              <a:t>Inside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81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5038551" y="1824382"/>
            <a:ext cx="3670706" cy="1494736"/>
            <a:chOff x="13413722" y="5552800"/>
            <a:chExt cx="9417943" cy="3835049"/>
          </a:xfrm>
        </p:grpSpPr>
        <p:sp>
          <p:nvSpPr>
            <p:cNvPr id="8" name="Rectángulo redondeado 7"/>
            <p:cNvSpPr/>
            <p:nvPr/>
          </p:nvSpPr>
          <p:spPr>
            <a:xfrm>
              <a:off x="13413722" y="5552800"/>
              <a:ext cx="2285622" cy="3835049"/>
            </a:xfrm>
            <a:prstGeom prst="roundRect">
              <a:avLst>
                <a:gd name="adj" fmla="val 5063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15927945" y="5552800"/>
              <a:ext cx="6903720" cy="3835049"/>
            </a:xfrm>
            <a:prstGeom prst="roundRect">
              <a:avLst>
                <a:gd name="adj" fmla="val 5063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9" name="Rectángulo redondeado 18"/>
          <p:cNvSpPr/>
          <p:nvPr/>
        </p:nvSpPr>
        <p:spPr>
          <a:xfrm>
            <a:off x="6985029" y="1501613"/>
            <a:ext cx="1275566" cy="2140274"/>
          </a:xfrm>
          <a:prstGeom prst="roundRect">
            <a:avLst>
              <a:gd name="adj" fmla="val 5063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redondeado 13"/>
          <p:cNvSpPr/>
          <p:nvPr/>
        </p:nvSpPr>
        <p:spPr>
          <a:xfrm>
            <a:off x="303357" y="1858027"/>
            <a:ext cx="2569638" cy="1427447"/>
          </a:xfrm>
          <a:prstGeom prst="roundRect">
            <a:avLst>
              <a:gd name="adj" fmla="val 5063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redondeado 14"/>
          <p:cNvSpPr/>
          <p:nvPr/>
        </p:nvSpPr>
        <p:spPr>
          <a:xfrm>
            <a:off x="1080198" y="1604243"/>
            <a:ext cx="4233346" cy="1935014"/>
          </a:xfrm>
          <a:prstGeom prst="roundRect">
            <a:avLst>
              <a:gd name="adj" fmla="val 5063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3383392" y="1836448"/>
            <a:ext cx="2470599" cy="1372429"/>
          </a:xfrm>
          <a:prstGeom prst="roundRect">
            <a:avLst>
              <a:gd name="adj" fmla="val 5063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3921860" y="2033271"/>
            <a:ext cx="2470599" cy="1372429"/>
          </a:xfrm>
          <a:prstGeom prst="roundRect">
            <a:avLst>
              <a:gd name="adj" fmla="val 5063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redondeado 16"/>
          <p:cNvSpPr/>
          <p:nvPr/>
        </p:nvSpPr>
        <p:spPr>
          <a:xfrm>
            <a:off x="1605062" y="1144183"/>
            <a:ext cx="6246351" cy="2855135"/>
          </a:xfrm>
          <a:prstGeom prst="roundRect">
            <a:avLst>
              <a:gd name="adj" fmla="val 5063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09D4CFB7-982B-4D75-A95E-4ECC27D417BB}"/>
              </a:ext>
            </a:extLst>
          </p:cNvPr>
          <p:cNvSpPr txBox="1">
            <a:spLocks/>
          </p:cNvSpPr>
          <p:nvPr/>
        </p:nvSpPr>
        <p:spPr>
          <a:xfrm>
            <a:off x="713250" y="477967"/>
            <a:ext cx="7717500" cy="54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000" dirty="0">
                <a:latin typeface="Hammersmith One" panose="020B0604020202020204" charset="0"/>
              </a:rPr>
              <a:t>Desarrollo de sistema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B17378-9336-4328-812D-3FEFCC449647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3B114C54-5E34-4FDE-9FC4-A2F70F14EF7F}"/>
              </a:ext>
            </a:extLst>
          </p:cNvPr>
          <p:cNvSpPr txBox="1">
            <a:spLocks/>
          </p:cNvSpPr>
          <p:nvPr/>
        </p:nvSpPr>
        <p:spPr>
          <a:xfrm>
            <a:off x="713250" y="15708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Desarrollo</a:t>
            </a:r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5A90A38-B2BA-4C7F-A480-7FC8AEF1D75A}"/>
              </a:ext>
            </a:extLst>
          </p:cNvPr>
          <p:cNvSpPr/>
          <p:nvPr/>
        </p:nvSpPr>
        <p:spPr>
          <a:xfrm>
            <a:off x="40183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53ED09-32BF-4B99-A5B5-09268FFD600B}"/>
              </a:ext>
            </a:extLst>
          </p:cNvPr>
          <p:cNvSpPr/>
          <p:nvPr/>
        </p:nvSpPr>
        <p:spPr>
          <a:xfrm>
            <a:off x="41707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585D65F-207C-4B6F-B506-7F081E9609F1}"/>
              </a:ext>
            </a:extLst>
          </p:cNvPr>
          <p:cNvSpPr/>
          <p:nvPr/>
        </p:nvSpPr>
        <p:spPr>
          <a:xfrm>
            <a:off x="4323144" y="4163526"/>
            <a:ext cx="114049" cy="11286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AFBA3EF-59D0-411E-A73D-398CA0EA59C8}"/>
              </a:ext>
            </a:extLst>
          </p:cNvPr>
          <p:cNvSpPr/>
          <p:nvPr/>
        </p:nvSpPr>
        <p:spPr>
          <a:xfrm>
            <a:off x="44755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5AC003F-C1F7-4489-B37E-777447E4ABE6}"/>
              </a:ext>
            </a:extLst>
          </p:cNvPr>
          <p:cNvSpPr/>
          <p:nvPr/>
        </p:nvSpPr>
        <p:spPr>
          <a:xfrm>
            <a:off x="46279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C25312C-641A-44DA-8D8F-7AEB236B46B6}"/>
              </a:ext>
            </a:extLst>
          </p:cNvPr>
          <p:cNvSpPr/>
          <p:nvPr/>
        </p:nvSpPr>
        <p:spPr>
          <a:xfrm>
            <a:off x="47803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B646520-F12B-4EFB-839A-9790BA5B984A}"/>
              </a:ext>
            </a:extLst>
          </p:cNvPr>
          <p:cNvSpPr/>
          <p:nvPr/>
        </p:nvSpPr>
        <p:spPr>
          <a:xfrm>
            <a:off x="49327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3297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89000" b="-8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redondeado 15"/>
          <p:cNvSpPr/>
          <p:nvPr/>
        </p:nvSpPr>
        <p:spPr>
          <a:xfrm>
            <a:off x="3354589" y="1851891"/>
            <a:ext cx="2470599" cy="1372429"/>
          </a:xfrm>
          <a:prstGeom prst="roundRect">
            <a:avLst>
              <a:gd name="adj" fmla="val 506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6040512" y="1824382"/>
            <a:ext cx="2669783" cy="1483077"/>
          </a:xfrm>
          <a:prstGeom prst="roundRect">
            <a:avLst>
              <a:gd name="adj" fmla="val 506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1" name="Grupo 20"/>
          <p:cNvGrpSpPr/>
          <p:nvPr/>
        </p:nvGrpSpPr>
        <p:grpSpPr>
          <a:xfrm>
            <a:off x="3434742" y="1607137"/>
            <a:ext cx="4737707" cy="1929226"/>
            <a:chOff x="13413722" y="5552800"/>
            <a:chExt cx="9417943" cy="3835049"/>
          </a:xfrm>
        </p:grpSpPr>
        <p:sp>
          <p:nvSpPr>
            <p:cNvPr id="22" name="Rectángulo redondeado 21"/>
            <p:cNvSpPr/>
            <p:nvPr/>
          </p:nvSpPr>
          <p:spPr>
            <a:xfrm>
              <a:off x="13413722" y="5552800"/>
              <a:ext cx="2285622" cy="3835049"/>
            </a:xfrm>
            <a:prstGeom prst="roundRect">
              <a:avLst>
                <a:gd name="adj" fmla="val 5063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redondeado 22"/>
            <p:cNvSpPr/>
            <p:nvPr/>
          </p:nvSpPr>
          <p:spPr>
            <a:xfrm>
              <a:off x="15927945" y="5552800"/>
              <a:ext cx="6903720" cy="3835049"/>
            </a:xfrm>
            <a:prstGeom prst="roundRect">
              <a:avLst>
                <a:gd name="adj" fmla="val 5063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311832" y="1907109"/>
            <a:ext cx="3122911" cy="1427447"/>
          </a:xfrm>
          <a:prstGeom prst="roundRect">
            <a:avLst>
              <a:gd name="adj" fmla="val 5063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redondeado 12"/>
          <p:cNvSpPr/>
          <p:nvPr/>
        </p:nvSpPr>
        <p:spPr>
          <a:xfrm>
            <a:off x="1079500" y="1604244"/>
            <a:ext cx="4233347" cy="1935014"/>
          </a:xfrm>
          <a:prstGeom prst="roundRect">
            <a:avLst>
              <a:gd name="adj" fmla="val 5063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redondeado 19"/>
          <p:cNvSpPr/>
          <p:nvPr/>
        </p:nvSpPr>
        <p:spPr>
          <a:xfrm>
            <a:off x="3344889" y="512779"/>
            <a:ext cx="2454222" cy="4117943"/>
          </a:xfrm>
          <a:prstGeom prst="roundRect">
            <a:avLst>
              <a:gd name="adj" fmla="val 5063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AC205E60-A84F-4780-B05A-CA7D768B463F}"/>
              </a:ext>
            </a:extLst>
          </p:cNvPr>
          <p:cNvSpPr txBox="1">
            <a:spLocks/>
          </p:cNvSpPr>
          <p:nvPr/>
        </p:nvSpPr>
        <p:spPr>
          <a:xfrm>
            <a:off x="734949" y="4754462"/>
            <a:ext cx="7285989" cy="5112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000" dirty="0">
                <a:latin typeface="Hammersmith One" panose="020B0604020202020204" charset="0"/>
              </a:rPr>
              <a:t>Desarrollo de sistema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5061D2-3D8B-49D7-9DBA-D4BE8B615DA4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822D667-D571-4C68-95EA-0206297DC4E4}"/>
              </a:ext>
            </a:extLst>
          </p:cNvPr>
          <p:cNvSpPr txBox="1">
            <a:spLocks/>
          </p:cNvSpPr>
          <p:nvPr/>
        </p:nvSpPr>
        <p:spPr>
          <a:xfrm>
            <a:off x="896636" y="80412"/>
            <a:ext cx="7285989" cy="511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Desarrollo</a:t>
            </a:r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5D2CDD6-D2C1-49A3-8E0F-15759843AD24}"/>
              </a:ext>
            </a:extLst>
          </p:cNvPr>
          <p:cNvSpPr/>
          <p:nvPr/>
        </p:nvSpPr>
        <p:spPr>
          <a:xfrm>
            <a:off x="4004057" y="4673874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04AA590-DEF1-43F7-BEBF-8ED7B8DCC32B}"/>
              </a:ext>
            </a:extLst>
          </p:cNvPr>
          <p:cNvSpPr/>
          <p:nvPr/>
        </p:nvSpPr>
        <p:spPr>
          <a:xfrm>
            <a:off x="4156457" y="4673874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355FB10-04F1-435B-9F10-7B8F0C5AFAAB}"/>
              </a:ext>
            </a:extLst>
          </p:cNvPr>
          <p:cNvSpPr/>
          <p:nvPr/>
        </p:nvSpPr>
        <p:spPr>
          <a:xfrm>
            <a:off x="4308857" y="4673874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7F488CA-4156-4A1E-A1CE-451D30908A65}"/>
              </a:ext>
            </a:extLst>
          </p:cNvPr>
          <p:cNvSpPr/>
          <p:nvPr/>
        </p:nvSpPr>
        <p:spPr>
          <a:xfrm>
            <a:off x="4461257" y="4673874"/>
            <a:ext cx="114049" cy="11286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230728B-4F07-417F-95CD-164088A4DEB4}"/>
              </a:ext>
            </a:extLst>
          </p:cNvPr>
          <p:cNvSpPr/>
          <p:nvPr/>
        </p:nvSpPr>
        <p:spPr>
          <a:xfrm>
            <a:off x="4613657" y="4673874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5514DB9-1E0D-4CFC-97EA-315482765243}"/>
              </a:ext>
            </a:extLst>
          </p:cNvPr>
          <p:cNvSpPr/>
          <p:nvPr/>
        </p:nvSpPr>
        <p:spPr>
          <a:xfrm>
            <a:off x="4766057" y="4673874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A4D71BE-55BF-457D-A418-7D8407F55E78}"/>
              </a:ext>
            </a:extLst>
          </p:cNvPr>
          <p:cNvSpPr/>
          <p:nvPr/>
        </p:nvSpPr>
        <p:spPr>
          <a:xfrm>
            <a:off x="4918457" y="4673874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8940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redondeado 12"/>
          <p:cNvSpPr/>
          <p:nvPr/>
        </p:nvSpPr>
        <p:spPr>
          <a:xfrm>
            <a:off x="311833" y="1907109"/>
            <a:ext cx="3063630" cy="1400350"/>
          </a:xfrm>
          <a:prstGeom prst="roundRect">
            <a:avLst>
              <a:gd name="adj" fmla="val 506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6025781" y="1815141"/>
            <a:ext cx="2686419" cy="1492318"/>
          </a:xfrm>
          <a:prstGeom prst="roundRect">
            <a:avLst>
              <a:gd name="adj" fmla="val 506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4699525" y="1630023"/>
            <a:ext cx="3472925" cy="1929226"/>
          </a:xfrm>
          <a:prstGeom prst="roundRect">
            <a:avLst>
              <a:gd name="adj" fmla="val 5063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redondeado 11"/>
          <p:cNvSpPr/>
          <p:nvPr/>
        </p:nvSpPr>
        <p:spPr>
          <a:xfrm>
            <a:off x="3375463" y="1880912"/>
            <a:ext cx="3122911" cy="1427447"/>
          </a:xfrm>
          <a:prstGeom prst="roundRect">
            <a:avLst>
              <a:gd name="adj" fmla="val 5063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redondeado 19"/>
          <p:cNvSpPr/>
          <p:nvPr/>
        </p:nvSpPr>
        <p:spPr>
          <a:xfrm>
            <a:off x="1096430" y="1604245"/>
            <a:ext cx="1153234" cy="1935014"/>
          </a:xfrm>
          <a:prstGeom prst="roundRect">
            <a:avLst>
              <a:gd name="adj" fmla="val 5063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1" name="Grupo 20"/>
          <p:cNvGrpSpPr/>
          <p:nvPr/>
        </p:nvGrpSpPr>
        <p:grpSpPr>
          <a:xfrm>
            <a:off x="1326781" y="1250275"/>
            <a:ext cx="6490439" cy="2642950"/>
            <a:chOff x="13413722" y="5552800"/>
            <a:chExt cx="9417943" cy="3835049"/>
          </a:xfrm>
        </p:grpSpPr>
        <p:sp>
          <p:nvSpPr>
            <p:cNvPr id="22" name="Rectángulo redondeado 21"/>
            <p:cNvSpPr/>
            <p:nvPr/>
          </p:nvSpPr>
          <p:spPr>
            <a:xfrm>
              <a:off x="13413722" y="5552800"/>
              <a:ext cx="2285622" cy="3835049"/>
            </a:xfrm>
            <a:prstGeom prst="roundRect">
              <a:avLst>
                <a:gd name="adj" fmla="val 5063"/>
              </a:avLst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redondeado 22"/>
            <p:cNvSpPr/>
            <p:nvPr/>
          </p:nvSpPr>
          <p:spPr>
            <a:xfrm>
              <a:off x="15927945" y="5552800"/>
              <a:ext cx="6903720" cy="3835049"/>
            </a:xfrm>
            <a:prstGeom prst="roundRect">
              <a:avLst>
                <a:gd name="adj" fmla="val 5063"/>
              </a:avLst>
            </a:prstGeom>
            <a:blipFill>
              <a:blip r:embed="rId10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Título 2">
            <a:extLst>
              <a:ext uri="{FF2B5EF4-FFF2-40B4-BE49-F238E27FC236}">
                <a16:creationId xmlns:a16="http://schemas.microsoft.com/office/drawing/2014/main" id="{0489E3D2-2A6C-4CE7-BE16-5120E6D87E4A}"/>
              </a:ext>
            </a:extLst>
          </p:cNvPr>
          <p:cNvSpPr txBox="1">
            <a:spLocks/>
          </p:cNvSpPr>
          <p:nvPr/>
        </p:nvSpPr>
        <p:spPr>
          <a:xfrm>
            <a:off x="713250" y="427076"/>
            <a:ext cx="7717500" cy="54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000" dirty="0">
                <a:latin typeface="Hammersmith One" panose="020B0604020202020204" charset="0"/>
              </a:rPr>
              <a:t>Desarrollo de sistema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9296BA-8272-4024-A529-034589FFB645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80BE904-1A05-410E-904F-6FCB1219D358}"/>
              </a:ext>
            </a:extLst>
          </p:cNvPr>
          <p:cNvSpPr txBox="1">
            <a:spLocks/>
          </p:cNvSpPr>
          <p:nvPr/>
        </p:nvSpPr>
        <p:spPr>
          <a:xfrm>
            <a:off x="713250" y="106191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Desarrollo</a:t>
            </a:r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F7B438-AAF1-462A-859E-911EEA57DB88}"/>
              </a:ext>
            </a:extLst>
          </p:cNvPr>
          <p:cNvSpPr/>
          <p:nvPr/>
        </p:nvSpPr>
        <p:spPr>
          <a:xfrm>
            <a:off x="40183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05B37D7-F725-4D8A-BE56-4279CC7119B8}"/>
              </a:ext>
            </a:extLst>
          </p:cNvPr>
          <p:cNvSpPr/>
          <p:nvPr/>
        </p:nvSpPr>
        <p:spPr>
          <a:xfrm>
            <a:off x="41707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B7F843C-938B-4851-BD46-2C4E51B80637}"/>
              </a:ext>
            </a:extLst>
          </p:cNvPr>
          <p:cNvSpPr/>
          <p:nvPr/>
        </p:nvSpPr>
        <p:spPr>
          <a:xfrm>
            <a:off x="43231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867990C-7B90-4BBD-8008-E890E4464807}"/>
              </a:ext>
            </a:extLst>
          </p:cNvPr>
          <p:cNvSpPr/>
          <p:nvPr/>
        </p:nvSpPr>
        <p:spPr>
          <a:xfrm>
            <a:off x="44755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150F407-862D-4EA7-B6B9-941D42D62263}"/>
              </a:ext>
            </a:extLst>
          </p:cNvPr>
          <p:cNvSpPr/>
          <p:nvPr/>
        </p:nvSpPr>
        <p:spPr>
          <a:xfrm>
            <a:off x="4627944" y="4163526"/>
            <a:ext cx="114049" cy="11286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D43D17A-701D-4E60-96A1-BE619191B84B}"/>
              </a:ext>
            </a:extLst>
          </p:cNvPr>
          <p:cNvSpPr/>
          <p:nvPr/>
        </p:nvSpPr>
        <p:spPr>
          <a:xfrm>
            <a:off x="47803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2D721EF-C52A-4907-B45C-D0EAF24E708A}"/>
              </a:ext>
            </a:extLst>
          </p:cNvPr>
          <p:cNvSpPr/>
          <p:nvPr/>
        </p:nvSpPr>
        <p:spPr>
          <a:xfrm>
            <a:off x="4932744" y="4163526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9773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/>
          <p:cNvSpPr/>
          <p:nvPr/>
        </p:nvSpPr>
        <p:spPr>
          <a:xfrm>
            <a:off x="311833" y="1871575"/>
            <a:ext cx="834584" cy="1400350"/>
          </a:xfrm>
          <a:prstGeom prst="roundRect">
            <a:avLst>
              <a:gd name="adj" fmla="val 506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1" name="Grupo 20"/>
          <p:cNvGrpSpPr/>
          <p:nvPr/>
        </p:nvGrpSpPr>
        <p:grpSpPr>
          <a:xfrm>
            <a:off x="1079500" y="1600324"/>
            <a:ext cx="4771172" cy="1942853"/>
            <a:chOff x="13413722" y="5552800"/>
            <a:chExt cx="9417943" cy="3835049"/>
          </a:xfrm>
        </p:grpSpPr>
        <p:sp>
          <p:nvSpPr>
            <p:cNvPr id="22" name="Rectángulo redondeado 21"/>
            <p:cNvSpPr/>
            <p:nvPr/>
          </p:nvSpPr>
          <p:spPr>
            <a:xfrm>
              <a:off x="13413722" y="5552800"/>
              <a:ext cx="2285622" cy="3835049"/>
            </a:xfrm>
            <a:prstGeom prst="roundRect">
              <a:avLst>
                <a:gd name="adj" fmla="val 5063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redondeado 22"/>
            <p:cNvSpPr/>
            <p:nvPr/>
          </p:nvSpPr>
          <p:spPr>
            <a:xfrm>
              <a:off x="15927945" y="5552800"/>
              <a:ext cx="6903720" cy="3835049"/>
            </a:xfrm>
            <a:prstGeom prst="roundRect">
              <a:avLst>
                <a:gd name="adj" fmla="val 5063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2727761" y="1682095"/>
            <a:ext cx="3122911" cy="1427447"/>
          </a:xfrm>
          <a:prstGeom prst="roundRect">
            <a:avLst>
              <a:gd name="adj" fmla="val 5063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5943600" y="1804667"/>
            <a:ext cx="2761752" cy="1534167"/>
          </a:xfrm>
          <a:prstGeom prst="roundRect">
            <a:avLst>
              <a:gd name="adj" fmla="val 5063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redondeado 12"/>
          <p:cNvSpPr/>
          <p:nvPr/>
        </p:nvSpPr>
        <p:spPr>
          <a:xfrm>
            <a:off x="3843456" y="2191531"/>
            <a:ext cx="3063630" cy="1400350"/>
          </a:xfrm>
          <a:prstGeom prst="roundRect">
            <a:avLst>
              <a:gd name="adj" fmla="val 5063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4699525" y="1607137"/>
            <a:ext cx="3472925" cy="1929226"/>
          </a:xfrm>
          <a:prstGeom prst="roundRect">
            <a:avLst>
              <a:gd name="adj" fmla="val 5063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1652959" y="950210"/>
            <a:ext cx="5838082" cy="3243081"/>
          </a:xfrm>
          <a:prstGeom prst="roundRect">
            <a:avLst>
              <a:gd name="adj" fmla="val 5063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61FF66B7-F688-4F9C-9F87-D2CB95390B56}"/>
              </a:ext>
            </a:extLst>
          </p:cNvPr>
          <p:cNvSpPr txBox="1">
            <a:spLocks/>
          </p:cNvSpPr>
          <p:nvPr/>
        </p:nvSpPr>
        <p:spPr>
          <a:xfrm>
            <a:off x="713250" y="375721"/>
            <a:ext cx="7717500" cy="54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000" dirty="0">
                <a:latin typeface="Hammersmith One" panose="020B0604020202020204" charset="0"/>
              </a:rPr>
              <a:t>Desarrollo de sistema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E1E3EE-035C-4774-B2A3-58168CE92A3F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71AD90F-4AE4-4030-8C6F-37327EE67341}"/>
              </a:ext>
            </a:extLst>
          </p:cNvPr>
          <p:cNvSpPr txBox="1">
            <a:spLocks/>
          </p:cNvSpPr>
          <p:nvPr/>
        </p:nvSpPr>
        <p:spPr>
          <a:xfrm>
            <a:off x="713250" y="54836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Desarrollo</a:t>
            </a:r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9B02EC-B9C4-4CE0-8F9C-70CEA9B46F64}"/>
              </a:ext>
            </a:extLst>
          </p:cNvPr>
          <p:cNvSpPr/>
          <p:nvPr/>
        </p:nvSpPr>
        <p:spPr>
          <a:xfrm>
            <a:off x="4018344" y="4268249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F61BC9E-447F-49C8-B17F-DB5DA526784A}"/>
              </a:ext>
            </a:extLst>
          </p:cNvPr>
          <p:cNvSpPr/>
          <p:nvPr/>
        </p:nvSpPr>
        <p:spPr>
          <a:xfrm>
            <a:off x="4170744" y="4268249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12E80A4-0104-435B-BEB6-0B40B30DC2BF}"/>
              </a:ext>
            </a:extLst>
          </p:cNvPr>
          <p:cNvSpPr/>
          <p:nvPr/>
        </p:nvSpPr>
        <p:spPr>
          <a:xfrm>
            <a:off x="4323144" y="4268249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06F2FC6-D490-4497-882B-162609DE1074}"/>
              </a:ext>
            </a:extLst>
          </p:cNvPr>
          <p:cNvSpPr/>
          <p:nvPr/>
        </p:nvSpPr>
        <p:spPr>
          <a:xfrm>
            <a:off x="4475544" y="4268249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4B5D3A7-69C8-4E8D-8BC6-EF9B399B8490}"/>
              </a:ext>
            </a:extLst>
          </p:cNvPr>
          <p:cNvSpPr/>
          <p:nvPr/>
        </p:nvSpPr>
        <p:spPr>
          <a:xfrm>
            <a:off x="4627944" y="4268249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24DE0C45-0748-47E7-A10E-A0B4A2844467}"/>
              </a:ext>
            </a:extLst>
          </p:cNvPr>
          <p:cNvSpPr/>
          <p:nvPr/>
        </p:nvSpPr>
        <p:spPr>
          <a:xfrm>
            <a:off x="4780344" y="4268249"/>
            <a:ext cx="114049" cy="11286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A7EF8DE-D33F-4CE0-928E-0748638A4AE9}"/>
              </a:ext>
            </a:extLst>
          </p:cNvPr>
          <p:cNvSpPr/>
          <p:nvPr/>
        </p:nvSpPr>
        <p:spPr>
          <a:xfrm>
            <a:off x="4932744" y="4268249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002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311833" y="1871576"/>
            <a:ext cx="3400196" cy="1384582"/>
            <a:chOff x="13413722" y="5552800"/>
            <a:chExt cx="9417943" cy="3835049"/>
          </a:xfrm>
        </p:grpSpPr>
        <p:sp>
          <p:nvSpPr>
            <p:cNvPr id="22" name="Rectángulo redondeado 21"/>
            <p:cNvSpPr/>
            <p:nvPr/>
          </p:nvSpPr>
          <p:spPr>
            <a:xfrm>
              <a:off x="13413722" y="5552800"/>
              <a:ext cx="2285622" cy="3835049"/>
            </a:xfrm>
            <a:prstGeom prst="roundRect">
              <a:avLst>
                <a:gd name="adj" fmla="val 5063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redondeado 22"/>
            <p:cNvSpPr/>
            <p:nvPr/>
          </p:nvSpPr>
          <p:spPr>
            <a:xfrm>
              <a:off x="15927945" y="5552800"/>
              <a:ext cx="6903720" cy="3835049"/>
            </a:xfrm>
            <a:prstGeom prst="roundRect">
              <a:avLst>
                <a:gd name="adj" fmla="val 5063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266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" name="Rectángulo redondeado 10"/>
          <p:cNvSpPr/>
          <p:nvPr/>
        </p:nvSpPr>
        <p:spPr>
          <a:xfrm>
            <a:off x="1070533" y="1600324"/>
            <a:ext cx="3486672" cy="1936862"/>
          </a:xfrm>
          <a:prstGeom prst="roundRect">
            <a:avLst>
              <a:gd name="adj" fmla="val 5063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redondeado 19"/>
          <p:cNvSpPr/>
          <p:nvPr/>
        </p:nvSpPr>
        <p:spPr>
          <a:xfrm>
            <a:off x="4222446" y="2132329"/>
            <a:ext cx="834584" cy="1400350"/>
          </a:xfrm>
          <a:prstGeom prst="roundRect">
            <a:avLst>
              <a:gd name="adj" fmla="val 5063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redondeado 11"/>
          <p:cNvSpPr/>
          <p:nvPr/>
        </p:nvSpPr>
        <p:spPr>
          <a:xfrm>
            <a:off x="5355771" y="1804667"/>
            <a:ext cx="3349581" cy="1531055"/>
          </a:xfrm>
          <a:prstGeom prst="roundRect">
            <a:avLst>
              <a:gd name="adj" fmla="val 5063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4591758" y="1600323"/>
            <a:ext cx="3585131" cy="1991558"/>
          </a:xfrm>
          <a:prstGeom prst="roundRect">
            <a:avLst>
              <a:gd name="adj" fmla="val 5063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redondeado 12"/>
          <p:cNvSpPr/>
          <p:nvPr/>
        </p:nvSpPr>
        <p:spPr>
          <a:xfrm>
            <a:off x="3843456" y="2191531"/>
            <a:ext cx="3063630" cy="1400350"/>
          </a:xfrm>
          <a:prstGeom prst="roundRect">
            <a:avLst>
              <a:gd name="adj" fmla="val 5063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1911267" y="986698"/>
            <a:ext cx="5794385" cy="3218808"/>
          </a:xfrm>
          <a:prstGeom prst="roundRect">
            <a:avLst>
              <a:gd name="adj" fmla="val 5063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3871B32E-D92D-414A-993D-075AD5A2D14D}"/>
              </a:ext>
            </a:extLst>
          </p:cNvPr>
          <p:cNvSpPr txBox="1">
            <a:spLocks/>
          </p:cNvSpPr>
          <p:nvPr/>
        </p:nvSpPr>
        <p:spPr>
          <a:xfrm>
            <a:off x="713250" y="361628"/>
            <a:ext cx="7717500" cy="54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000" dirty="0">
                <a:latin typeface="Hammersmith One" panose="020B0604020202020204" charset="0"/>
              </a:rPr>
              <a:t>Desarrollo de sistema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4AC772E-BDCE-42C0-B8AB-39026635B923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D4994577-0918-445F-AA16-A7152B9080F5}"/>
              </a:ext>
            </a:extLst>
          </p:cNvPr>
          <p:cNvSpPr txBox="1">
            <a:spLocks/>
          </p:cNvSpPr>
          <p:nvPr/>
        </p:nvSpPr>
        <p:spPr>
          <a:xfrm>
            <a:off x="713250" y="40743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Desarrollo</a:t>
            </a:r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s-E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0BF3A2D-5932-4D48-BCA0-24C2120676B2}"/>
              </a:ext>
            </a:extLst>
          </p:cNvPr>
          <p:cNvSpPr/>
          <p:nvPr/>
        </p:nvSpPr>
        <p:spPr>
          <a:xfrm>
            <a:off x="4020509" y="4286913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1630BD8-8E17-4B19-AD5F-7DCAC24ED5A0}"/>
              </a:ext>
            </a:extLst>
          </p:cNvPr>
          <p:cNvSpPr/>
          <p:nvPr/>
        </p:nvSpPr>
        <p:spPr>
          <a:xfrm>
            <a:off x="4172909" y="4286913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99362A0-30DD-4120-B1F5-CE6158559A44}"/>
              </a:ext>
            </a:extLst>
          </p:cNvPr>
          <p:cNvSpPr/>
          <p:nvPr/>
        </p:nvSpPr>
        <p:spPr>
          <a:xfrm>
            <a:off x="4325309" y="4286913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9C624B8-B3C3-46E1-B02E-048967B829AE}"/>
              </a:ext>
            </a:extLst>
          </p:cNvPr>
          <p:cNvSpPr/>
          <p:nvPr/>
        </p:nvSpPr>
        <p:spPr>
          <a:xfrm>
            <a:off x="4477709" y="4286913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147506C-5BDD-4F34-A094-D3D2C2215D0A}"/>
              </a:ext>
            </a:extLst>
          </p:cNvPr>
          <p:cNvSpPr/>
          <p:nvPr/>
        </p:nvSpPr>
        <p:spPr>
          <a:xfrm>
            <a:off x="4630109" y="4286913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E8F42EF-3B89-478A-835A-1CE9939FF355}"/>
              </a:ext>
            </a:extLst>
          </p:cNvPr>
          <p:cNvSpPr/>
          <p:nvPr/>
        </p:nvSpPr>
        <p:spPr>
          <a:xfrm>
            <a:off x="4782509" y="4286913"/>
            <a:ext cx="114049" cy="1128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2A4E1876-F790-4F65-9AD8-F922DC23FAEE}"/>
              </a:ext>
            </a:extLst>
          </p:cNvPr>
          <p:cNvSpPr/>
          <p:nvPr/>
        </p:nvSpPr>
        <p:spPr>
          <a:xfrm>
            <a:off x="4934909" y="4286913"/>
            <a:ext cx="114049" cy="11286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361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 de pruebas ejecutadas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DD77CB-DF6C-D684-879E-5D4CB392282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777804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514600" y="3805951"/>
            <a:ext cx="5916150" cy="762923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Manuales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DD77CB-DF6C-D684-879E-5D4CB392282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BFD93A-44A7-46B8-9D33-90318FCF3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4159" y="832338"/>
            <a:ext cx="2726309" cy="2726309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5C3BC2C-EF03-4FCB-8E3B-A34EEEF80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452821"/>
              </p:ext>
            </p:extLst>
          </p:nvPr>
        </p:nvGraphicFramePr>
        <p:xfrm>
          <a:off x="4489570" y="1571848"/>
          <a:ext cx="2875559" cy="1587118"/>
        </p:xfrm>
        <a:graphic>
          <a:graphicData uri="http://schemas.openxmlformats.org/drawingml/2006/table">
            <a:tbl>
              <a:tblPr firstRow="1" firstCol="1" bandRow="1">
                <a:tableStyleId>{9DC2BF17-3F11-4779-9A05-15599AC8FFA5}</a:tableStyleId>
              </a:tblPr>
              <a:tblGrid>
                <a:gridCol w="2875559">
                  <a:extLst>
                    <a:ext uri="{9D8B030D-6E8A-4147-A177-3AD203B41FA5}">
                      <a16:colId xmlns:a16="http://schemas.microsoft.com/office/drawing/2014/main" val="2327851278"/>
                    </a:ext>
                  </a:extLst>
                </a:gridCol>
              </a:tblGrid>
              <a:tr h="4898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b="1" dirty="0">
                          <a:effectLst/>
                          <a:latin typeface="Arial"/>
                        </a:rPr>
                        <a:t>Manual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33690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/>
                        </a:rPr>
                        <a:t>Técnico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0297388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/>
                        </a:rPr>
                        <a:t>Mantenimiento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6213056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303140"/>
                  </a:ext>
                </a:extLst>
              </a:tr>
            </a:tbl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6990A9B7-B1F3-4C92-8493-787E82E61F76}"/>
              </a:ext>
            </a:extLst>
          </p:cNvPr>
          <p:cNvSpPr txBox="1">
            <a:spLocks/>
          </p:cNvSpPr>
          <p:nvPr/>
        </p:nvSpPr>
        <p:spPr>
          <a:xfrm>
            <a:off x="865650" y="15708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dirty="0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 dirty="0">
              <a:solidFill>
                <a:schemeClr val="tx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96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Titulos</a:t>
            </a:r>
            <a:r>
              <a:rPr lang="es-MX" dirty="0"/>
              <a:t> 36-32</a:t>
            </a:r>
          </a:p>
          <a:p>
            <a:r>
              <a:rPr lang="es-MX" dirty="0"/>
              <a:t>Textos 24-20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Evidencia del proceso entrega-recepción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DD77CB-DF6C-D684-879E-5D4CB392282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 dirty="0">
                <a:solidFill>
                  <a:schemeClr val="accent1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94091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20">
            <a:extLst>
              <a:ext uri="{FF2B5EF4-FFF2-40B4-BE49-F238E27FC236}">
                <a16:creationId xmlns:a16="http://schemas.microsoft.com/office/drawing/2014/main" id="{7222AF6C-8364-A494-340C-8FCA2DFB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069682"/>
            <a:ext cx="5105400" cy="1213800"/>
          </a:xfrm>
        </p:spPr>
        <p:txBody>
          <a:bodyPr/>
          <a:lstStyle/>
          <a:p>
            <a:r>
              <a:rPr lang="es-MX" sz="5400"/>
              <a:t>Conclusiones</a:t>
            </a:r>
          </a:p>
        </p:txBody>
      </p:sp>
      <p:sp>
        <p:nvSpPr>
          <p:cNvPr id="15" name="Título 21">
            <a:extLst>
              <a:ext uri="{FF2B5EF4-FFF2-40B4-BE49-F238E27FC236}">
                <a16:creationId xmlns:a16="http://schemas.microsoft.com/office/drawing/2014/main" id="{2DB86430-B568-E2B1-46CB-38D862407313}"/>
              </a:ext>
            </a:extLst>
          </p:cNvPr>
          <p:cNvSpPr txBox="1">
            <a:spLocks/>
          </p:cNvSpPr>
          <p:nvPr/>
        </p:nvSpPr>
        <p:spPr>
          <a:xfrm>
            <a:off x="2019300" y="1250576"/>
            <a:ext cx="5105400" cy="121380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39700" indent="0" algn="ctr">
              <a:buNone/>
            </a:pPr>
            <a:r>
              <a:rPr lang="es-MX" sz="7200" dirty="0">
                <a:solidFill>
                  <a:schemeClr val="accent1"/>
                </a:solidFill>
                <a:latin typeface="Hammersmith One"/>
              </a:rPr>
              <a:t>6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197E2C-04E4-9FC7-51FE-CC3EAAE98B6C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42580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+mn-lt"/>
              </a:rPr>
              <a:t>Conclusiones </a:t>
            </a:r>
            <a:endParaRPr lang="en-US">
              <a:latin typeface="+mn-lt"/>
            </a:endParaRP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6BDB098-5B3C-B3B5-6002-A2FE3B0A7168}"/>
              </a:ext>
            </a:extLst>
          </p:cNvPr>
          <p:cNvSpPr txBox="1">
            <a:spLocks/>
          </p:cNvSpPr>
          <p:nvPr/>
        </p:nvSpPr>
        <p:spPr>
          <a:xfrm>
            <a:off x="5760590" y="2592761"/>
            <a:ext cx="2135101" cy="85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Documentación </a:t>
            </a:r>
            <a:endParaRPr lang="es-MX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CD29474-C9E9-EB6D-BD79-62150821D8A2}"/>
              </a:ext>
            </a:extLst>
          </p:cNvPr>
          <p:cNvSpPr txBox="1">
            <a:spLocks/>
          </p:cNvSpPr>
          <p:nvPr/>
        </p:nvSpPr>
        <p:spPr>
          <a:xfrm>
            <a:off x="893706" y="2562336"/>
            <a:ext cx="1664278" cy="159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Permite conocer las actividades </a:t>
            </a:r>
          </a:p>
        </p:txBody>
      </p:sp>
      <p:pic>
        <p:nvPicPr>
          <p:cNvPr id="15" name="Imagen 15">
            <a:extLst>
              <a:ext uri="{FF2B5EF4-FFF2-40B4-BE49-F238E27FC236}">
                <a16:creationId xmlns:a16="http://schemas.microsoft.com/office/drawing/2014/main" id="{BC514F3F-7A49-DAD5-2729-86550919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86" y="1494188"/>
            <a:ext cx="825749" cy="81734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027935C3-0593-7E8E-E3C2-64128CC2983E}"/>
              </a:ext>
            </a:extLst>
          </p:cNvPr>
          <p:cNvSpPr txBox="1">
            <a:spLocks/>
          </p:cNvSpPr>
          <p:nvPr/>
        </p:nvSpPr>
        <p:spPr>
          <a:xfrm>
            <a:off x="3477320" y="2550356"/>
            <a:ext cx="1780250" cy="159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Metodología y riesgos 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2F68192-C899-CDCB-150E-578B6E4DD189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45</a:t>
            </a: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A330E38D-9586-2838-08A8-3214EED8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89" y="1477494"/>
            <a:ext cx="826996" cy="869017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C0F843B0-54B5-F68D-A0E3-79F096F4D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608" y="1414182"/>
            <a:ext cx="8191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Definición del proyecto</a:t>
            </a:r>
          </a:p>
        </p:txBody>
      </p:sp>
      <p:sp>
        <p:nvSpPr>
          <p:cNvPr id="22" name="Título 2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/>
              <a:t>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0273CA1-7E0E-3B12-45FC-2A6C24F830B7}"/>
              </a:ext>
            </a:extLst>
          </p:cNvPr>
          <p:cNvSpPr txBox="1"/>
          <p:nvPr/>
        </p:nvSpPr>
        <p:spPr>
          <a:xfrm>
            <a:off x="8129048" y="469191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9669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F96FF420-ABC6-1663-6DC9-25F168D73ACF}"/>
              </a:ext>
            </a:extLst>
          </p:cNvPr>
          <p:cNvSpPr txBox="1"/>
          <p:nvPr/>
        </p:nvSpPr>
        <p:spPr>
          <a:xfrm>
            <a:off x="3246204" y="1693488"/>
            <a:ext cx="25339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600"/>
              <a:t>Gracias</a:t>
            </a:r>
          </a:p>
          <a:p>
            <a:pPr algn="ctr"/>
            <a:r>
              <a:rPr lang="es-MX" sz="3600"/>
              <a:t>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552758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370A59F8-3F79-7F12-63AD-B7950B2D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Referencias 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1599F218-3AB2-E37D-6EF7-788A00F96E9D}"/>
              </a:ext>
            </a:extLst>
          </p:cNvPr>
          <p:cNvSpPr txBox="1">
            <a:spLocks/>
          </p:cNvSpPr>
          <p:nvPr/>
        </p:nvSpPr>
        <p:spPr>
          <a:xfrm>
            <a:off x="713653" y="1010909"/>
            <a:ext cx="7717500" cy="3416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/>
              <a:t>Barrera, J. A., &amp; Barrera, S. A. (2020). Metodologías para el desarrollo de Proyectos. </a:t>
            </a:r>
            <a:r>
              <a:rPr lang="es-MX" sz="2000" i="1"/>
              <a:t>Metodologías de Proyectos. Administración de Empresas</a:t>
            </a:r>
            <a:r>
              <a:rPr lang="es-MX" sz="2000"/>
              <a:t>, 5-6, 12.</a:t>
            </a:r>
          </a:p>
          <a:p>
            <a:pPr marL="152400"/>
            <a:endParaRPr lang="es-ES" sz="200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D5F156-C7DD-A557-8835-E6124546759A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4040010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F96FF420-ABC6-1663-6DC9-25F168D73ACF}"/>
              </a:ext>
            </a:extLst>
          </p:cNvPr>
          <p:cNvSpPr txBox="1"/>
          <p:nvPr/>
        </p:nvSpPr>
        <p:spPr>
          <a:xfrm>
            <a:off x="3246204" y="1693488"/>
            <a:ext cx="25339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600"/>
              <a:t>Gracias</a:t>
            </a:r>
          </a:p>
          <a:p>
            <a:pPr algn="ctr"/>
            <a:r>
              <a:rPr lang="es-MX" sz="3600"/>
              <a:t>por su atención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30EB8450-9DE4-6CF7-5F3A-B3E468E9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3" y="1239651"/>
            <a:ext cx="2143125" cy="2143125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F4DB2308-4278-F861-891F-290F7A7D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95" y="1024048"/>
            <a:ext cx="2351125" cy="23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141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F96FF420-ABC6-1663-6DC9-25F168D73ACF}"/>
              </a:ext>
            </a:extLst>
          </p:cNvPr>
          <p:cNvSpPr txBox="1"/>
          <p:nvPr/>
        </p:nvSpPr>
        <p:spPr>
          <a:xfrm>
            <a:off x="3683233" y="1928812"/>
            <a:ext cx="1777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sz="3600"/>
              <a:t>Gracias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30EB8450-9DE4-6CF7-5F3A-B3E468E9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3" y="1239651"/>
            <a:ext cx="2143125" cy="2143125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F4DB2308-4278-F861-891F-290F7A7D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95" y="1024048"/>
            <a:ext cx="2351125" cy="2351125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2D5DEF4D-436C-4E71-E511-6EA44085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0868" y="893781"/>
            <a:ext cx="3454250" cy="3355938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5F9AA730-7F60-45E1-AA16-479E6E2BA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09412" y="807391"/>
            <a:ext cx="3543301" cy="35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3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9850109" y="4259257"/>
            <a:ext cx="2421467" cy="4062984"/>
          </a:xfrm>
          <a:prstGeom prst="roundRect">
            <a:avLst>
              <a:gd name="adj" fmla="val 5063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redondeado 6"/>
          <p:cNvSpPr/>
          <p:nvPr/>
        </p:nvSpPr>
        <p:spPr>
          <a:xfrm>
            <a:off x="-126548" y="4259257"/>
            <a:ext cx="9144000" cy="4179617"/>
          </a:xfrm>
          <a:prstGeom prst="roundRect">
            <a:avLst>
              <a:gd name="adj" fmla="val 506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>
            <a:off x="13104233" y="4375890"/>
            <a:ext cx="2421467" cy="4062984"/>
          </a:xfrm>
          <a:prstGeom prst="roundRect">
            <a:avLst>
              <a:gd name="adj" fmla="val 506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redondeado 8"/>
          <p:cNvSpPr/>
          <p:nvPr/>
        </p:nvSpPr>
        <p:spPr>
          <a:xfrm>
            <a:off x="-10103205" y="3779471"/>
            <a:ext cx="9144000" cy="4179617"/>
          </a:xfrm>
          <a:prstGeom prst="roundRect">
            <a:avLst>
              <a:gd name="adj" fmla="val 506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redondeado 14"/>
          <p:cNvSpPr/>
          <p:nvPr/>
        </p:nvSpPr>
        <p:spPr>
          <a:xfrm>
            <a:off x="-19902063" y="3329513"/>
            <a:ext cx="9144000" cy="5079535"/>
          </a:xfrm>
          <a:prstGeom prst="roundRect">
            <a:avLst>
              <a:gd name="adj" fmla="val 5063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redondeado 15"/>
          <p:cNvSpPr/>
          <p:nvPr/>
        </p:nvSpPr>
        <p:spPr>
          <a:xfrm>
            <a:off x="35221785" y="3699458"/>
            <a:ext cx="9144000" cy="5079535"/>
          </a:xfrm>
          <a:prstGeom prst="roundRect">
            <a:avLst>
              <a:gd name="adj" fmla="val 5063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redondeado 16"/>
          <p:cNvSpPr/>
          <p:nvPr/>
        </p:nvSpPr>
        <p:spPr>
          <a:xfrm>
            <a:off x="25519742" y="3871689"/>
            <a:ext cx="9144000" cy="5079535"/>
          </a:xfrm>
          <a:prstGeom prst="roundRect">
            <a:avLst>
              <a:gd name="adj" fmla="val 5063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redondeado 17"/>
          <p:cNvSpPr/>
          <p:nvPr/>
        </p:nvSpPr>
        <p:spPr>
          <a:xfrm>
            <a:off x="16171785" y="3699459"/>
            <a:ext cx="9144000" cy="5079535"/>
          </a:xfrm>
          <a:prstGeom prst="roundRect">
            <a:avLst>
              <a:gd name="adj" fmla="val 5063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266700" dir="54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031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417166" y="1152475"/>
            <a:ext cx="4934084" cy="3416400"/>
          </a:xfrm>
        </p:spPr>
        <p:txBody>
          <a:bodyPr/>
          <a:lstStyle/>
          <a:p>
            <a:pPr marL="152400" indent="0">
              <a:buNone/>
            </a:pPr>
            <a:r>
              <a:rPr lang="es-ES" sz="2400" err="1">
                <a:latin typeface="Arial"/>
              </a:rPr>
              <a:t>text</a:t>
            </a:r>
            <a:endParaRPr lang="es-ES" sz="1000">
              <a:latin typeface="Arial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+mn-lt"/>
              </a:rPr>
              <a:t>Descripción del proyecto </a:t>
            </a:r>
            <a:endParaRPr lang="en-US">
              <a:latin typeface="+mn-lt"/>
            </a:endParaRPr>
          </a:p>
        </p:txBody>
      </p:sp>
      <p:sp>
        <p:nvSpPr>
          <p:cNvPr id="6" name="Google Shape;1941;p84">
            <a:extLst>
              <a:ext uri="{FF2B5EF4-FFF2-40B4-BE49-F238E27FC236}">
                <a16:creationId xmlns:a16="http://schemas.microsoft.com/office/drawing/2014/main" id="{19E5A2B2-C189-C458-A3E0-E05F92E37DF3}"/>
              </a:ext>
            </a:extLst>
          </p:cNvPr>
          <p:cNvSpPr/>
          <p:nvPr/>
        </p:nvSpPr>
        <p:spPr>
          <a:xfrm flipH="1">
            <a:off x="712514" y="991294"/>
            <a:ext cx="7972361" cy="3633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" name="Google Shape;1943;p84">
            <a:extLst>
              <a:ext uri="{FF2B5EF4-FFF2-40B4-BE49-F238E27FC236}">
                <a16:creationId xmlns:a16="http://schemas.microsoft.com/office/drawing/2014/main" id="{1ACB7563-AF4B-E89E-0673-C22B84D141BB}"/>
              </a:ext>
            </a:extLst>
          </p:cNvPr>
          <p:cNvSpPr/>
          <p:nvPr/>
        </p:nvSpPr>
        <p:spPr>
          <a:xfrm flipH="1">
            <a:off x="4879291" y="4574139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AD0ADB-7271-2824-3B0B-149193434EAA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E5832A-6B38-2102-3B88-D167F6B1E8C3}"/>
              </a:ext>
            </a:extLst>
          </p:cNvPr>
          <p:cNvSpPr txBox="1"/>
          <p:nvPr/>
        </p:nvSpPr>
        <p:spPr>
          <a:xfrm>
            <a:off x="1940296" y="4174500"/>
            <a:ext cx="14179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/>
              <a:t>Vista</a:t>
            </a:r>
            <a:r>
              <a:rPr lang="es-ES"/>
              <a:t> </a:t>
            </a:r>
            <a:r>
              <a:rPr lang="es-ES" sz="2000"/>
              <a:t>3D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4CD69C8-43CE-55D6-28AD-FD71CDB12F54}"/>
              </a:ext>
            </a:extLst>
          </p:cNvPr>
          <p:cNvSpPr txBox="1"/>
          <p:nvPr/>
        </p:nvSpPr>
        <p:spPr>
          <a:xfrm>
            <a:off x="6177084" y="4162389"/>
            <a:ext cx="13640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/>
              <a:t>Vista 2D</a:t>
            </a:r>
          </a:p>
        </p:txBody>
      </p:sp>
      <p:pic>
        <p:nvPicPr>
          <p:cNvPr id="12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5109DE-8982-6782-22C7-51E7265C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802" y="1393859"/>
            <a:ext cx="3913703" cy="2647489"/>
          </a:xfrm>
          <a:prstGeom prst="rect">
            <a:avLst/>
          </a:prstGeom>
        </p:spPr>
      </p:pic>
      <p:pic>
        <p:nvPicPr>
          <p:cNvPr id="5" name="Imagen 6">
            <a:extLst>
              <a:ext uri="{FF2B5EF4-FFF2-40B4-BE49-F238E27FC236}">
                <a16:creationId xmlns:a16="http://schemas.microsoft.com/office/drawing/2014/main" id="{2829067E-8FAE-1E0A-DC55-6688D0F89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00" r="288" b="15567"/>
          <a:stretch/>
        </p:blipFill>
        <p:spPr>
          <a:xfrm>
            <a:off x="880782" y="1394980"/>
            <a:ext cx="3449187" cy="26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7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1970" y="665018"/>
            <a:ext cx="7650265" cy="3416400"/>
          </a:xfrm>
        </p:spPr>
        <p:txBody>
          <a:bodyPr/>
          <a:lstStyle/>
          <a:p>
            <a:pPr marL="152400" indent="0">
              <a:buNone/>
            </a:pPr>
            <a:r>
              <a:rPr lang="es-ES" sz="2400" b="1" dirty="0">
                <a:latin typeface="Hammersmith One"/>
              </a:rPr>
              <a:t>General</a:t>
            </a:r>
          </a:p>
          <a:p>
            <a:pPr marL="152400" indent="0" algn="just">
              <a:buNone/>
            </a:pPr>
            <a:r>
              <a:rPr lang="es" sz="2200" dirty="0">
                <a:latin typeface="Arial"/>
              </a:rPr>
              <a:t>Resolver la problemática de la desorientación de la población de la UPIIZ como de las personas que visitan la institución, mediante una herramienta de localización, la cual ayudara a ubicar las diferentes áreas tanto fuera de los edificios como dentro de los mismos para facilitar la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212062"/>
            <a:ext cx="7717500" cy="541500"/>
          </a:xfrm>
        </p:spPr>
        <p:txBody>
          <a:bodyPr/>
          <a:lstStyle/>
          <a:p>
            <a:r>
              <a:rPr lang="es-ES"/>
              <a:t>Objetivos</a:t>
            </a:r>
            <a:r>
              <a:rPr lang="es-ES">
                <a:latin typeface="+mn-lt"/>
              </a:rPr>
              <a:t> </a:t>
            </a:r>
            <a:endParaRPr lang="en-US">
              <a:latin typeface="+mn-lt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6FB76DB4-6BF8-900E-EB57-E6EAF534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1" y="2819088"/>
            <a:ext cx="2992705" cy="2324479"/>
          </a:xfrm>
          <a:prstGeom prst="rect">
            <a:avLst/>
          </a:prstGeom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41559D25-86AE-ECDF-6DED-7072A2A0892C}"/>
              </a:ext>
            </a:extLst>
          </p:cNvPr>
          <p:cNvSpPr txBox="1">
            <a:spLocks/>
          </p:cNvSpPr>
          <p:nvPr/>
        </p:nvSpPr>
        <p:spPr>
          <a:xfrm>
            <a:off x="2857496" y="2683198"/>
            <a:ext cx="5355861" cy="192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just">
              <a:buNone/>
            </a:pPr>
            <a:r>
              <a:rPr lang="es" sz="2200" dirty="0">
                <a:latin typeface="Arial"/>
                <a:cs typeface="Arial"/>
              </a:rPr>
              <a:t>llegada a los lugares deseados</a:t>
            </a:r>
            <a:r>
              <a:rPr lang="es" sz="2200" dirty="0">
                <a:latin typeface="Arial"/>
              </a:rPr>
              <a:t> mediante el uso de las tecnologías para proporciona la mejor ruta a seguir.</a:t>
            </a:r>
            <a:r>
              <a:rPr lang="es-ES" sz="2200" dirty="0">
                <a:latin typeface="Arial"/>
              </a:rPr>
              <a:t> </a:t>
            </a:r>
            <a:endParaRPr lang="es-ES" dirty="0"/>
          </a:p>
          <a:p>
            <a:pPr>
              <a:buFont typeface="Manjari"/>
              <a:buNone/>
            </a:pPr>
            <a:r>
              <a:rPr lang="es-ES" sz="2000" dirty="0"/>
              <a:t>  </a:t>
            </a:r>
          </a:p>
          <a:p>
            <a:pPr>
              <a:buFont typeface="Manjari"/>
              <a:buNone/>
            </a:pPr>
            <a:endParaRPr lang="es-ES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969D13-2D55-DD19-E198-E358EBDD4F64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3736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75403E3-8EFD-00EB-E86C-905046960953}"/>
              </a:ext>
            </a:extLst>
          </p:cNvPr>
          <p:cNvSpPr/>
          <p:nvPr/>
        </p:nvSpPr>
        <p:spPr>
          <a:xfrm>
            <a:off x="105833" y="1198562"/>
            <a:ext cx="2063749" cy="2561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8667" y="553894"/>
            <a:ext cx="2838583" cy="537734"/>
          </a:xfrm>
        </p:spPr>
        <p:txBody>
          <a:bodyPr/>
          <a:lstStyle/>
          <a:p>
            <a:pPr marL="152400" indent="0">
              <a:buNone/>
            </a:pPr>
            <a:r>
              <a:rPr lang="es-ES" sz="2400" b="1">
                <a:latin typeface="Hammersmith One"/>
              </a:rPr>
              <a:t>Particulares</a:t>
            </a:r>
            <a:endParaRPr lang="es-MX" sz="2400" b="1">
              <a:latin typeface="Hammersmith One"/>
            </a:endParaRPr>
          </a:p>
          <a:p>
            <a:pPr marL="342900" indent="-342900"/>
            <a:endParaRPr lang="es" sz="2000"/>
          </a:p>
          <a:p>
            <a:pPr marL="152400" indent="0">
              <a:buNone/>
            </a:pPr>
            <a:endParaRPr lang="es-ES" sz="2400">
              <a:latin typeface="Arial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116812"/>
            <a:ext cx="7717500" cy="541500"/>
          </a:xfrm>
        </p:spPr>
        <p:txBody>
          <a:bodyPr/>
          <a:lstStyle/>
          <a:p>
            <a:r>
              <a:rPr lang="es-ES"/>
              <a:t>Objetivos </a:t>
            </a:r>
            <a:endParaRPr lang="en-US">
              <a:latin typeface="+mn-lt"/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55FA1B25-3B09-0345-FCE5-EE7D44F7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0" y="1338747"/>
            <a:ext cx="969870" cy="96987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8F70A88-9A46-D7EF-D217-FA4B7F1B5792}"/>
              </a:ext>
            </a:extLst>
          </p:cNvPr>
          <p:cNvSpPr/>
          <p:nvPr/>
        </p:nvSpPr>
        <p:spPr>
          <a:xfrm>
            <a:off x="2285999" y="1198562"/>
            <a:ext cx="2063749" cy="2561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6AF8F50-5174-052D-42FC-B04BD64038F0}"/>
              </a:ext>
            </a:extLst>
          </p:cNvPr>
          <p:cNvSpPr/>
          <p:nvPr/>
        </p:nvSpPr>
        <p:spPr>
          <a:xfrm>
            <a:off x="4455581" y="1198561"/>
            <a:ext cx="2063749" cy="2561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E46535A-2344-8345-8563-DA5620075993}"/>
              </a:ext>
            </a:extLst>
          </p:cNvPr>
          <p:cNvSpPr/>
          <p:nvPr/>
        </p:nvSpPr>
        <p:spPr>
          <a:xfrm>
            <a:off x="6614582" y="1198562"/>
            <a:ext cx="2063749" cy="2561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0AF9CE5-BB9C-2416-7238-3C934B793D69}"/>
              </a:ext>
            </a:extLst>
          </p:cNvPr>
          <p:cNvSpPr/>
          <p:nvPr/>
        </p:nvSpPr>
        <p:spPr>
          <a:xfrm>
            <a:off x="2169582" y="3939644"/>
            <a:ext cx="4667249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450D8813-ABE8-A1D6-B8FC-D6DC3F37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283" y="1280302"/>
            <a:ext cx="735542" cy="1129242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FE061125-80BD-A653-4598-540E46DE3F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1" t="32500" r="49134" b="38055"/>
          <a:stretch/>
        </p:blipFill>
        <p:spPr>
          <a:xfrm>
            <a:off x="4929141" y="1335279"/>
            <a:ext cx="1118220" cy="1095565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9FC68BB0-9A9C-8CF4-65A2-7538F7A80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294" y="1375712"/>
            <a:ext cx="943875" cy="943875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5BF95E85-1D8E-96C1-3968-BF1611292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588" y="4072592"/>
            <a:ext cx="877733" cy="888317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512DFD4-6352-A88A-16C2-908AA66EC10A}"/>
              </a:ext>
            </a:extLst>
          </p:cNvPr>
          <p:cNvSpPr txBox="1">
            <a:spLocks/>
          </p:cNvSpPr>
          <p:nvPr/>
        </p:nvSpPr>
        <p:spPr>
          <a:xfrm>
            <a:off x="106452" y="2426396"/>
            <a:ext cx="2058217" cy="133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Brindar una herramienta de apoyo</a:t>
            </a:r>
            <a:endParaRPr lang="es-MX">
              <a:latin typeface="Arial"/>
            </a:endParaRPr>
          </a:p>
          <a:p>
            <a:pPr marL="342900" indent="-342900"/>
            <a:endParaRPr lang="es" sz="2000"/>
          </a:p>
          <a:p>
            <a:pPr marL="152400" indent="0">
              <a:buFont typeface="Manjari"/>
              <a:buNone/>
            </a:pPr>
            <a:endParaRPr lang="es-ES" sz="2400">
              <a:latin typeface="Arial"/>
            </a:endParaRP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CA4D6469-6AE6-4C70-57C9-F09D018C53CE}"/>
              </a:ext>
            </a:extLst>
          </p:cNvPr>
          <p:cNvSpPr txBox="1">
            <a:spLocks/>
          </p:cNvSpPr>
          <p:nvPr/>
        </p:nvSpPr>
        <p:spPr>
          <a:xfrm>
            <a:off x="2292842" y="2410210"/>
            <a:ext cx="2058218" cy="134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Facilitar la visita</a:t>
            </a:r>
          </a:p>
          <a:p>
            <a:pPr marL="152400" indent="0">
              <a:buNone/>
            </a:pPr>
            <a:endParaRPr lang="es-ES" sz="2400">
              <a:latin typeface="Arial"/>
            </a:endParaRP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1539F603-2F4A-8E60-F6F7-05AA1B58EF9A}"/>
              </a:ext>
            </a:extLst>
          </p:cNvPr>
          <p:cNvSpPr txBox="1">
            <a:spLocks/>
          </p:cNvSpPr>
          <p:nvPr/>
        </p:nvSpPr>
        <p:spPr>
          <a:xfrm>
            <a:off x="4458378" y="2471842"/>
            <a:ext cx="2066621" cy="128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Indicar la ubicación</a:t>
            </a:r>
          </a:p>
          <a:p>
            <a:pPr marL="342900" indent="-342900"/>
            <a:endParaRPr lang="es" sz="2000"/>
          </a:p>
          <a:p>
            <a:pPr marL="152400" indent="0">
              <a:buFont typeface="Manjari"/>
              <a:buNone/>
            </a:pPr>
            <a:endParaRPr lang="es-ES" sz="2400">
              <a:latin typeface="Arial"/>
            </a:endParaRP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5298D516-4CB6-0DDF-A1B1-9CDBE60BCC94}"/>
              </a:ext>
            </a:extLst>
          </p:cNvPr>
          <p:cNvSpPr txBox="1">
            <a:spLocks/>
          </p:cNvSpPr>
          <p:nvPr/>
        </p:nvSpPr>
        <p:spPr>
          <a:xfrm>
            <a:off x="6614888" y="2473708"/>
            <a:ext cx="2066621" cy="127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Disminuir tiempo de traslado</a:t>
            </a:r>
          </a:p>
          <a:p>
            <a:pPr marL="342900" indent="-342900"/>
            <a:endParaRPr lang="es" sz="2000"/>
          </a:p>
          <a:p>
            <a:pPr marL="152400" indent="0">
              <a:buFont typeface="Manjari"/>
              <a:buNone/>
            </a:pPr>
            <a:endParaRPr lang="es-ES" sz="2400">
              <a:latin typeface="Arial"/>
            </a:endParaRP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C6D50257-76FF-9520-6AE2-DB19DB32F498}"/>
              </a:ext>
            </a:extLst>
          </p:cNvPr>
          <p:cNvSpPr txBox="1">
            <a:spLocks/>
          </p:cNvSpPr>
          <p:nvPr/>
        </p:nvSpPr>
        <p:spPr>
          <a:xfrm>
            <a:off x="3416231" y="4240814"/>
            <a:ext cx="3415996" cy="49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>
              <a:buNone/>
            </a:pPr>
            <a:r>
              <a:rPr lang="es" sz="2000">
                <a:latin typeface="Arial"/>
              </a:rPr>
              <a:t>Minimizar desorientación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B4D8B0-A60C-41C1-0A4C-B11C7783D22C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41680385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FFFFFF"/>
    </a:dk1>
    <a:lt1>
      <a:srgbClr val="EDECDF"/>
    </a:lt1>
    <a:dk2>
      <a:srgbClr val="C8A591"/>
    </a:dk2>
    <a:lt2>
      <a:srgbClr val="FFFFFF"/>
    </a:lt2>
    <a:accent1>
      <a:srgbClr val="A0A299"/>
    </a:accent1>
    <a:accent2>
      <a:srgbClr val="40474B"/>
    </a:accent2>
    <a:accent3>
      <a:srgbClr val="C8A591"/>
    </a:accent3>
    <a:accent4>
      <a:srgbClr val="EDECDF"/>
    </a:accent4>
    <a:accent5>
      <a:srgbClr val="A0A299"/>
    </a:accent5>
    <a:accent6>
      <a:srgbClr val="FFFFFF"/>
    </a:accent6>
    <a:hlink>
      <a:srgbClr val="40474B"/>
    </a:hlink>
    <a:folHlink>
      <a:srgbClr val="0097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06BB750A01C145B89BA8FC5241BB56" ma:contentTypeVersion="11" ma:contentTypeDescription="Create a new document." ma:contentTypeScope="" ma:versionID="702a9cd7c044425e53d0c8574c1e8c23">
  <xsd:schema xmlns:xsd="http://www.w3.org/2001/XMLSchema" xmlns:xs="http://www.w3.org/2001/XMLSchema" xmlns:p="http://schemas.microsoft.com/office/2006/metadata/properties" xmlns:ns2="31bf29d4-d40e-4384-9f8c-91b7340b5deb" xmlns:ns3="28ed3e19-89d7-49f2-a8a6-ee97cddbfe6d" targetNamespace="http://schemas.microsoft.com/office/2006/metadata/properties" ma:root="true" ma:fieldsID="fe9faf9d0c7bc914524e5618100f0f59" ns2:_="" ns3:_="">
    <xsd:import namespace="31bf29d4-d40e-4384-9f8c-91b7340b5deb"/>
    <xsd:import namespace="28ed3e19-89d7-49f2-a8a6-ee97cddbf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f29d4-d40e-4384-9f8c-91b7340b5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b61bc0c-9156-412f-b605-57ff87b11e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d3e19-89d7-49f2-a8a6-ee97cddbfe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e98a5af-f627-419a-84ae-53196ef689da}" ma:internalName="TaxCatchAll" ma:showField="CatchAllData" ma:web="28ed3e19-89d7-49f2-a8a6-ee97cddbf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8ed3e19-89d7-49f2-a8a6-ee97cddbfe6d" xsi:nil="true"/>
    <lcf76f155ced4ddcb4097134ff3c332f xmlns="31bf29d4-d40e-4384-9f8c-91b7340b5de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40C65F4-A26C-470B-984B-C0AAFA566F9D}">
  <ds:schemaRefs>
    <ds:schemaRef ds:uri="28ed3e19-89d7-49f2-a8a6-ee97cddbfe6d"/>
    <ds:schemaRef ds:uri="31bf29d4-d40e-4384-9f8c-91b7340b5d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D9C9EA-4B95-4BC4-85D5-8E8D3649D9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76F458-4B03-4D83-B292-F9F61F0C38B1}">
  <ds:schemaRefs>
    <ds:schemaRef ds:uri="http://schemas.microsoft.com/office/2006/metadata/properties"/>
    <ds:schemaRef ds:uri="http://schemas.microsoft.com/office/infopath/2007/PartnerControls"/>
    <ds:schemaRef ds:uri="28ed3e19-89d7-49f2-a8a6-ee97cddbfe6d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31bf29d4-d40e-4384-9f8c-91b7340b5de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</TotalTime>
  <Words>1166</Words>
  <Application>Microsoft Office PowerPoint</Application>
  <PresentationFormat>Presentación en pantalla (16:9)</PresentationFormat>
  <Paragraphs>358</Paragraphs>
  <Slides>64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2" baseType="lpstr">
      <vt:lpstr>Manjari</vt:lpstr>
      <vt:lpstr>Arial</vt:lpstr>
      <vt:lpstr>Roboto Condensed Light</vt:lpstr>
      <vt:lpstr>Times New Roman</vt:lpstr>
      <vt:lpstr>Nunito</vt:lpstr>
      <vt:lpstr>Hammersmith One</vt:lpstr>
      <vt:lpstr>Calibri</vt:lpstr>
      <vt:lpstr>Elegant Education Pack for Students by Slidesgo</vt:lpstr>
      <vt:lpstr>[GPS en 2D y 3D de la UPIIZ]</vt:lpstr>
      <vt:lpstr>Tabla de contenido</vt:lpstr>
      <vt:lpstr>Definición del problema</vt:lpstr>
      <vt:lpstr>Definición del problema </vt:lpstr>
      <vt:lpstr>Estado del arte </vt:lpstr>
      <vt:lpstr>Definición del proyecto</vt:lpstr>
      <vt:lpstr>Descripción del proyecto </vt:lpstr>
      <vt:lpstr>Objetivos </vt:lpstr>
      <vt:lpstr>Objetivos </vt:lpstr>
      <vt:lpstr>Justificación </vt:lpstr>
      <vt:lpstr>Marco Metodológico</vt:lpstr>
      <vt:lpstr>Marco teórico</vt:lpstr>
      <vt:lpstr>Marco metodológico </vt:lpstr>
      <vt:lpstr>Marco metodológico </vt:lpstr>
      <vt:lpstr>Análisis y discusión de resultados</vt:lpstr>
      <vt:lpstr>4. Análisis y discusión de los resultados</vt:lpstr>
      <vt:lpstr>4.1 Gestión del proyecto</vt:lpstr>
      <vt:lpstr>Análisis de lo planeado</vt:lpstr>
      <vt:lpstr>Desviaciones ejecutadas</vt:lpstr>
      <vt:lpstr>Matriz de trazabilidad</vt:lpstr>
      <vt:lpstr>Control de versiones</vt:lpstr>
      <vt:lpstr>Minutas</vt:lpstr>
      <vt:lpstr>4.2 Desarrollo del proyecto</vt:lpstr>
      <vt:lpstr>Requerimientos</vt:lpstr>
      <vt:lpstr>Requerimientos</vt:lpstr>
      <vt:lpstr>Requerimientos</vt:lpstr>
      <vt:lpstr>Diseño del sistema</vt:lpstr>
      <vt:lpstr>Diseño de sistema </vt:lpstr>
      <vt:lpstr>Diseño de sistema </vt:lpstr>
      <vt:lpstr>Diseño de sistema </vt:lpstr>
      <vt:lpstr>Diseño de sistema </vt:lpstr>
      <vt:lpstr>Diseño de sistema </vt:lpstr>
      <vt:lpstr>Arquitectura</vt:lpstr>
      <vt:lpstr>Base de datos</vt:lpstr>
      <vt:lpstr>Diagrama</vt:lpstr>
      <vt:lpstr>Diagrama</vt:lpstr>
      <vt:lpstr>Diagrama</vt:lpstr>
      <vt:lpstr>Diagrama</vt:lpstr>
      <vt:lpstr>Casos de uso</vt:lpstr>
      <vt:lpstr>Casos de uso</vt:lpstr>
      <vt:lpstr>Prototipos</vt:lpstr>
      <vt:lpstr>Prototipos</vt:lpstr>
      <vt:lpstr>Plan de pruebas</vt:lpstr>
      <vt:lpstr>Plan de pruebas</vt:lpstr>
      <vt:lpstr>Plan de pruebas</vt:lpstr>
      <vt:lpstr>Producto</vt:lpstr>
      <vt:lpstr>Desarrollo de sistema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Resumen de pruebas ejecutadas</vt:lpstr>
      <vt:lpstr>Manuales</vt:lpstr>
      <vt:lpstr>Evidencia del proceso entrega-recepción</vt:lpstr>
      <vt:lpstr>Conclusiones</vt:lpstr>
      <vt:lpstr>Conclusiones </vt:lpstr>
      <vt:lpstr>Presentación de PowerPoint</vt:lpstr>
      <vt:lpstr>Referencias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móvil para niños con discapacidad auditiva</dc:title>
  <dc:creator>Ana Paulina L. Cazares</dc:creator>
  <cp:lastModifiedBy>Ana Paulina L. Cazares</cp:lastModifiedBy>
  <cp:revision>35</cp:revision>
  <dcterms:modified xsi:type="dcterms:W3CDTF">2023-06-07T23:30:42Z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0x0101008706BB750A01C145B89BA8FC5241BB56</vt:lpwstr>
  </property>
</Properties>
</file>